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7" r:id="rId2"/>
    <p:sldId id="266" r:id="rId3"/>
    <p:sldId id="267" r:id="rId4"/>
    <p:sldId id="269" r:id="rId5"/>
    <p:sldId id="270" r:id="rId6"/>
    <p:sldId id="261" r:id="rId7"/>
    <p:sldId id="259" r:id="rId8"/>
    <p:sldId id="260" r:id="rId9"/>
    <p:sldId id="264" r:id="rId10"/>
    <p:sldId id="268" r:id="rId11"/>
    <p:sldId id="263" r:id="rId12"/>
    <p:sldId id="271" r:id="rId1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69" d="100"/>
          <a:sy n="69" d="100"/>
        </p:scale>
        <p:origin x="-1110" y="-10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4" name="Rectangle 3"/>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lgn="l" rtl="0" fontAlgn="base">
              <a:spcBef>
                <a:spcPct val="0"/>
              </a:spcBef>
              <a:spcAft>
                <a:spcPct val="0"/>
              </a:spcAft>
              <a:defRPr/>
            </a:pPr>
            <a:endParaRPr lang="en-US" kern="1200">
              <a:solidFill>
                <a:prstClr val="black"/>
              </a:solidFill>
              <a:latin typeface="Arial" pitchFamily="34" charset="0"/>
              <a:ea typeface="+mn-ea"/>
              <a:cs typeface="+mn-cs"/>
            </a:endParaRPr>
          </a:p>
        </p:txBody>
      </p:sp>
      <p:sp>
        <p:nvSpPr>
          <p:cNvPr id="5" name="Rectangle 4"/>
          <p:cNvSpPr>
            <a:spLocks noChangeArrowheads="1"/>
          </p:cNvSpPr>
          <p:nvPr/>
        </p:nvSpPr>
        <p:spPr bwMode="white">
          <a:xfrm>
            <a:off x="8991600" y="3175"/>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lgn="l" rtl="0" fontAlgn="base">
              <a:spcBef>
                <a:spcPct val="0"/>
              </a:spcBef>
              <a:spcAft>
                <a:spcPct val="0"/>
              </a:spcAft>
              <a:defRPr/>
            </a:pPr>
            <a:endParaRPr lang="en-US" kern="1200">
              <a:solidFill>
                <a:prstClr val="black"/>
              </a:solidFill>
              <a:latin typeface="Arial" pitchFamily="34" charset="0"/>
              <a:ea typeface="+mn-ea"/>
              <a:cs typeface="+mn-cs"/>
            </a:endParaRPr>
          </a:p>
        </p:txBody>
      </p:sp>
      <p:sp>
        <p:nvSpPr>
          <p:cNvPr id="6" name="Rectangle 5"/>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lgn="l" rtl="0" fontAlgn="base">
              <a:spcBef>
                <a:spcPct val="0"/>
              </a:spcBef>
              <a:spcAft>
                <a:spcPct val="0"/>
              </a:spcAft>
              <a:defRPr/>
            </a:pPr>
            <a:endParaRPr lang="en-US" kern="1200">
              <a:solidFill>
                <a:prstClr val="black"/>
              </a:solidFill>
              <a:latin typeface="Arial" pitchFamily="34" charset="0"/>
              <a:ea typeface="+mn-ea"/>
              <a:cs typeface="+mn-cs"/>
            </a:endParaRPr>
          </a:p>
        </p:txBody>
      </p:sp>
      <p:sp>
        <p:nvSpPr>
          <p:cNvPr id="7" name="Rectangle 6"/>
          <p:cNvSpPr>
            <a:spLocks noChangeArrowheads="1"/>
          </p:cNvSpPr>
          <p:nvPr/>
        </p:nvSpPr>
        <p:spPr bwMode="white">
          <a:xfrm>
            <a:off x="0" y="0"/>
            <a:ext cx="9144000" cy="25146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lgn="l" rtl="0" fontAlgn="base">
              <a:spcBef>
                <a:spcPct val="0"/>
              </a:spcBef>
              <a:spcAft>
                <a:spcPct val="0"/>
              </a:spcAft>
              <a:defRPr/>
            </a:pPr>
            <a:endParaRPr lang="en-US" kern="1200">
              <a:solidFill>
                <a:prstClr val="black"/>
              </a:solidFill>
              <a:latin typeface="Arial" pitchFamily="34" charset="0"/>
              <a:ea typeface="+mn-ea"/>
              <a:cs typeface="+mn-cs"/>
            </a:endParaRPr>
          </a:p>
        </p:txBody>
      </p:sp>
      <p:sp>
        <p:nvSpPr>
          <p:cNvPr id="10" name="Rectangle 9"/>
          <p:cNvSpPr>
            <a:spLocks noChangeArrowheads="1"/>
          </p:cNvSpPr>
          <p:nvPr/>
        </p:nvSpPr>
        <p:spPr bwMode="auto">
          <a:xfrm>
            <a:off x="146050" y="6391275"/>
            <a:ext cx="8832850" cy="309563"/>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algn="l" rtl="0" fontAlgn="base">
              <a:spcBef>
                <a:spcPct val="0"/>
              </a:spcBef>
              <a:spcAft>
                <a:spcPct val="0"/>
              </a:spcAft>
              <a:defRPr/>
            </a:pPr>
            <a:endParaRPr lang="en-US" kern="1200">
              <a:solidFill>
                <a:prstClr val="black"/>
              </a:solidFill>
              <a:latin typeface="Arial" pitchFamily="34" charset="0"/>
              <a:ea typeface="+mn-ea"/>
              <a:cs typeface="+mn-cs"/>
            </a:endParaRPr>
          </a:p>
        </p:txBody>
      </p:sp>
      <p:sp>
        <p:nvSpPr>
          <p:cNvPr id="11" name="Straight Connector 10"/>
          <p:cNvSpPr>
            <a:spLocks noChangeShapeType="1"/>
          </p:cNvSpPr>
          <p:nvPr/>
        </p:nvSpPr>
        <p:spPr bwMode="auto">
          <a:xfrm>
            <a:off x="155575" y="2419350"/>
            <a:ext cx="8832850"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wrap="none" anchor="ctr"/>
          <a:lstStyle/>
          <a:p>
            <a:pPr algn="l" rtl="0" fontAlgn="base">
              <a:spcBef>
                <a:spcPct val="0"/>
              </a:spcBef>
              <a:spcAft>
                <a:spcPct val="0"/>
              </a:spcAft>
              <a:defRPr/>
            </a:pPr>
            <a:endParaRPr lang="en-US" kern="1200">
              <a:solidFill>
                <a:prstClr val="black"/>
              </a:solidFill>
              <a:latin typeface="Arial" pitchFamily="34" charset="0"/>
              <a:ea typeface="+mn-ea"/>
              <a:cs typeface="+mn-cs"/>
            </a:endParaRPr>
          </a:p>
        </p:txBody>
      </p:sp>
      <p:sp>
        <p:nvSpPr>
          <p:cNvPr id="12" name="Rectangle 11"/>
          <p:cNvSpPr>
            <a:spLocks noChangeArrowheads="1"/>
          </p:cNvSpPr>
          <p:nvPr/>
        </p:nvSpPr>
        <p:spPr bwMode="auto">
          <a:xfrm>
            <a:off x="152400" y="152400"/>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algn="l" rtl="0" fontAlgn="base">
              <a:spcBef>
                <a:spcPct val="0"/>
              </a:spcBef>
              <a:spcAft>
                <a:spcPct val="0"/>
              </a:spcAft>
              <a:defRPr/>
            </a:pPr>
            <a:endParaRPr lang="en-US" kern="1200" dirty="0">
              <a:solidFill>
                <a:prstClr val="black"/>
              </a:solidFill>
              <a:latin typeface="Arial" pitchFamily="34" charset="0"/>
              <a:ea typeface="+mn-ea"/>
              <a:cs typeface="+mn-cs"/>
            </a:endParaRPr>
          </a:p>
        </p:txBody>
      </p:sp>
      <p:sp>
        <p:nvSpPr>
          <p:cNvPr id="13" name="Oval 12"/>
          <p:cNvSpPr/>
          <p:nvPr/>
        </p:nvSpPr>
        <p:spPr>
          <a:xfrm>
            <a:off x="4267200" y="211455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rtl="0" fontAlgn="base">
              <a:spcBef>
                <a:spcPct val="0"/>
              </a:spcBef>
              <a:spcAft>
                <a:spcPct val="0"/>
              </a:spcAft>
              <a:defRPr/>
            </a:pPr>
            <a:endParaRPr lang="en-US" kern="1200">
              <a:solidFill>
                <a:prstClr val="white"/>
              </a:solidFill>
              <a:latin typeface="Georgia"/>
              <a:ea typeface="+mn-ea"/>
              <a:cs typeface="+mn-cs"/>
            </a:endParaRPr>
          </a:p>
        </p:txBody>
      </p:sp>
      <p:sp>
        <p:nvSpPr>
          <p:cNvPr id="14" name="Oval 13"/>
          <p:cNvSpPr/>
          <p:nvPr/>
        </p:nvSpPr>
        <p:spPr>
          <a:xfrm>
            <a:off x="4362450" y="2209800"/>
            <a:ext cx="419100" cy="420688"/>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rtl="0" fontAlgn="base">
              <a:spcBef>
                <a:spcPct val="0"/>
              </a:spcBef>
              <a:spcAft>
                <a:spcPct val="0"/>
              </a:spcAft>
              <a:defRPr/>
            </a:pPr>
            <a:endParaRPr lang="en-US" kern="1200">
              <a:solidFill>
                <a:prstClr val="white"/>
              </a:solidFill>
              <a:latin typeface="Georgia"/>
              <a:ea typeface="+mn-ea"/>
              <a:cs typeface="+mn-cs"/>
            </a:endParaRPr>
          </a:p>
        </p:txBody>
      </p:sp>
      <p:sp>
        <p:nvSpPr>
          <p:cNvPr id="9" name="Subtitle 8"/>
          <p:cNvSpPr>
            <a:spLocks noGrp="1"/>
          </p:cNvSpPr>
          <p:nvPr>
            <p:ph type="subTitle" idx="1"/>
          </p:nvPr>
        </p:nvSpPr>
        <p:spPr>
          <a:xfrm>
            <a:off x="1371600" y="2819400"/>
            <a:ext cx="64008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smtClean="0"/>
              <a:t>Click to edit Master subtitle style</a:t>
            </a:r>
            <a:endParaRPr lang="en-US"/>
          </a:p>
        </p:txBody>
      </p:sp>
      <p:sp>
        <p:nvSpPr>
          <p:cNvPr id="8" name="Title 7"/>
          <p:cNvSpPr>
            <a:spLocks noGrp="1"/>
          </p:cNvSpPr>
          <p:nvPr>
            <p:ph type="ctrTitle"/>
          </p:nvPr>
        </p:nvSpPr>
        <p:spPr>
          <a:xfrm>
            <a:off x="685800" y="381000"/>
            <a:ext cx="7772400" cy="1752600"/>
          </a:xfrm>
        </p:spPr>
        <p:txBody>
          <a:bodyPr/>
          <a:lstStyle>
            <a:lvl1pPr>
              <a:defRPr sz="4200" b="1">
                <a:solidFill>
                  <a:schemeClr val="accent1"/>
                </a:solidFill>
                <a:latin typeface="Century Gothic" pitchFamily="34" charset="0"/>
              </a:defRPr>
            </a:lvl1pPr>
          </a:lstStyle>
          <a:p>
            <a:r>
              <a:rPr lang="en-US" dirty="0" smtClean="0"/>
              <a:t>Click to edit Master title style</a:t>
            </a:r>
            <a:endParaRPr lang="en-US" dirty="0"/>
          </a:p>
        </p:txBody>
      </p:sp>
      <p:sp>
        <p:nvSpPr>
          <p:cNvPr id="15" name="Date Placeholder 27"/>
          <p:cNvSpPr>
            <a:spLocks noGrp="1"/>
          </p:cNvSpPr>
          <p:nvPr>
            <p:ph type="dt" sz="half" idx="10"/>
          </p:nvPr>
        </p:nvSpPr>
        <p:spPr/>
        <p:txBody>
          <a:bodyPr/>
          <a:lstStyle>
            <a:lvl1pPr>
              <a:defRPr/>
            </a:lvl1pPr>
          </a:lstStyle>
          <a:p>
            <a:pPr algn="r" rtl="0" fontAlgn="base">
              <a:spcBef>
                <a:spcPct val="0"/>
              </a:spcBef>
              <a:spcAft>
                <a:spcPct val="0"/>
              </a:spcAft>
              <a:defRPr/>
            </a:pPr>
            <a:fld id="{94E43F84-DB1A-4CBF-A576-E29679AFB8C5}" type="datetime1">
              <a:rPr lang="en-US" sz="1400" kern="1200">
                <a:solidFill>
                  <a:srgbClr val="FFFFFF"/>
                </a:solidFill>
                <a:latin typeface="Arial" pitchFamily="34" charset="0"/>
                <a:ea typeface="+mn-ea"/>
                <a:cs typeface="+mn-cs"/>
              </a:rPr>
              <a:pPr algn="r" rtl="0" fontAlgn="base">
                <a:spcBef>
                  <a:spcPct val="0"/>
                </a:spcBef>
                <a:spcAft>
                  <a:spcPct val="0"/>
                </a:spcAft>
                <a:defRPr/>
              </a:pPr>
              <a:t>1/16/2009</a:t>
            </a:fld>
            <a:endParaRPr lang="en-US" sz="1400" kern="1200">
              <a:solidFill>
                <a:srgbClr val="FFFFFF"/>
              </a:solidFill>
              <a:latin typeface="Arial" pitchFamily="34" charset="0"/>
              <a:ea typeface="+mn-ea"/>
              <a:cs typeface="+mn-cs"/>
            </a:endParaRPr>
          </a:p>
        </p:txBody>
      </p:sp>
      <p:sp>
        <p:nvSpPr>
          <p:cNvPr id="16" name="Footer Placeholder 16"/>
          <p:cNvSpPr>
            <a:spLocks noGrp="1"/>
          </p:cNvSpPr>
          <p:nvPr>
            <p:ph type="ftr" sz="quarter" idx="11"/>
          </p:nvPr>
        </p:nvSpPr>
        <p:spPr/>
        <p:txBody>
          <a:bodyPr/>
          <a:lstStyle>
            <a:lvl1pPr algn="l">
              <a:defRPr sz="1200">
                <a:solidFill>
                  <a:srgbClr val="FFFFFF"/>
                </a:solidFill>
              </a:defRPr>
            </a:lvl1pPr>
          </a:lstStyle>
          <a:p>
            <a:pPr rtl="0" fontAlgn="base">
              <a:spcBef>
                <a:spcPct val="0"/>
              </a:spcBef>
              <a:spcAft>
                <a:spcPct val="0"/>
              </a:spcAft>
              <a:defRPr/>
            </a:pPr>
            <a:endParaRPr lang="en-US" kern="1200">
              <a:latin typeface="Arial" pitchFamily="34" charset="0"/>
              <a:ea typeface="+mn-ea"/>
              <a:cs typeface="+mn-cs"/>
            </a:endParaRPr>
          </a:p>
        </p:txBody>
      </p:sp>
      <p:sp>
        <p:nvSpPr>
          <p:cNvPr id="17" name="Slide Number Placeholder 28"/>
          <p:cNvSpPr>
            <a:spLocks noGrp="1"/>
          </p:cNvSpPr>
          <p:nvPr>
            <p:ph type="sldNum" sz="quarter" idx="12"/>
          </p:nvPr>
        </p:nvSpPr>
        <p:spPr>
          <a:xfrm>
            <a:off x="4343400" y="2198688"/>
            <a:ext cx="457200" cy="441325"/>
          </a:xfrm>
        </p:spPr>
        <p:txBody>
          <a:bodyPr/>
          <a:lstStyle>
            <a:lvl1pPr>
              <a:defRPr>
                <a:solidFill>
                  <a:schemeClr val="accent3">
                    <a:shade val="75000"/>
                  </a:schemeClr>
                </a:solidFill>
              </a:defRPr>
            </a:lvl1pPr>
          </a:lstStyle>
          <a:p>
            <a:pPr algn="ctr" rtl="0" fontAlgn="base">
              <a:spcBef>
                <a:spcPct val="0"/>
              </a:spcBef>
              <a:spcAft>
                <a:spcPct val="0"/>
              </a:spcAft>
              <a:defRPr/>
            </a:pPr>
            <a:fld id="{7CED0C8E-2C20-46F2-A504-07B3E14620F0}" type="slidenum">
              <a:rPr lang="en-US" sz="1600" kern="1200">
                <a:solidFill>
                  <a:srgbClr val="8CADAE">
                    <a:shade val="75000"/>
                  </a:srgbClr>
                </a:solidFill>
                <a:latin typeface="Arial" pitchFamily="34" charset="0"/>
                <a:ea typeface="+mn-ea"/>
                <a:cs typeface="+mn-cs"/>
              </a:rPr>
              <a:pPr algn="ctr" rtl="0" fontAlgn="base">
                <a:spcBef>
                  <a:spcPct val="0"/>
                </a:spcBef>
                <a:spcAft>
                  <a:spcPct val="0"/>
                </a:spcAft>
                <a:defRPr/>
              </a:pPr>
              <a:t>‹#›</a:t>
            </a:fld>
            <a:endParaRPr lang="en-US" sz="1600" kern="1200">
              <a:solidFill>
                <a:srgbClr val="8CADAE">
                  <a:shade val="75000"/>
                </a:srgbClr>
              </a:solidFill>
              <a:latin typeface="Arial" pitchFamily="34" charset="0"/>
              <a:ea typeface="+mn-ea"/>
              <a:cs typeface="+mn-cs"/>
            </a:endParaRPr>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lgn="r" rtl="0" fontAlgn="base">
              <a:spcBef>
                <a:spcPct val="0"/>
              </a:spcBef>
              <a:spcAft>
                <a:spcPct val="0"/>
              </a:spcAft>
              <a:defRPr/>
            </a:pPr>
            <a:fld id="{22229D65-0C27-432D-A700-54FB5D9790DC}" type="datetime1">
              <a:rPr lang="en-US" sz="1400" kern="1200">
                <a:solidFill>
                  <a:srgbClr val="FFFFFF"/>
                </a:solidFill>
                <a:latin typeface="Arial" pitchFamily="34" charset="0"/>
                <a:ea typeface="+mn-ea"/>
                <a:cs typeface="+mn-cs"/>
              </a:rPr>
              <a:pPr algn="r" rtl="0" fontAlgn="base">
                <a:spcBef>
                  <a:spcPct val="0"/>
                </a:spcBef>
                <a:spcAft>
                  <a:spcPct val="0"/>
                </a:spcAft>
                <a:defRPr/>
              </a:pPr>
              <a:t>1/16/2009</a:t>
            </a:fld>
            <a:endParaRPr lang="en-US" sz="1400" kern="1200">
              <a:solidFill>
                <a:srgbClr val="FFFFFF"/>
              </a:solidFill>
              <a:latin typeface="Arial" pitchFamily="34" charset="0"/>
              <a:ea typeface="+mn-ea"/>
              <a:cs typeface="+mn-cs"/>
            </a:endParaRPr>
          </a:p>
        </p:txBody>
      </p:sp>
      <p:sp>
        <p:nvSpPr>
          <p:cNvPr id="5" name="Footer Placeholder 4"/>
          <p:cNvSpPr>
            <a:spLocks noGrp="1"/>
          </p:cNvSpPr>
          <p:nvPr>
            <p:ph type="ftr" sz="quarter" idx="11"/>
          </p:nvPr>
        </p:nvSpPr>
        <p:spPr/>
        <p:txBody>
          <a:bodyPr/>
          <a:lstStyle>
            <a:lvl1pPr algn="l">
              <a:defRPr sz="1200">
                <a:solidFill>
                  <a:srgbClr val="FFFFFF"/>
                </a:solidFill>
              </a:defRPr>
            </a:lvl1pPr>
          </a:lstStyle>
          <a:p>
            <a:pPr rtl="0" fontAlgn="base">
              <a:spcBef>
                <a:spcPct val="0"/>
              </a:spcBef>
              <a:spcAft>
                <a:spcPct val="0"/>
              </a:spcAft>
              <a:defRPr/>
            </a:pPr>
            <a:endParaRPr lang="en-US" kern="1200">
              <a:latin typeface="Arial" pitchFamily="34" charset="0"/>
              <a:ea typeface="+mn-ea"/>
              <a:cs typeface="+mn-cs"/>
            </a:endParaRPr>
          </a:p>
        </p:txBody>
      </p:sp>
      <p:sp>
        <p:nvSpPr>
          <p:cNvPr id="6" name="Slide Number Placeholder 5"/>
          <p:cNvSpPr>
            <a:spLocks noGrp="1"/>
          </p:cNvSpPr>
          <p:nvPr>
            <p:ph type="sldNum" sz="quarter" idx="12"/>
          </p:nvPr>
        </p:nvSpPr>
        <p:spPr/>
        <p:txBody>
          <a:bodyPr/>
          <a:lstStyle>
            <a:lvl1pPr>
              <a:defRPr/>
            </a:lvl1pPr>
          </a:lstStyle>
          <a:p>
            <a:pPr algn="ctr" rtl="0" fontAlgn="base">
              <a:spcBef>
                <a:spcPct val="0"/>
              </a:spcBef>
              <a:spcAft>
                <a:spcPct val="0"/>
              </a:spcAft>
              <a:defRPr/>
            </a:pPr>
            <a:fld id="{0E6FC7DB-C849-443B-9B0E-7C42B8965CCA}" type="slidenum">
              <a:rPr lang="en-US" sz="1600" kern="1200">
                <a:solidFill>
                  <a:srgbClr val="8CADAE">
                    <a:shade val="75000"/>
                  </a:srgbClr>
                </a:solidFill>
                <a:latin typeface="Arial" pitchFamily="34" charset="0"/>
                <a:ea typeface="+mn-ea"/>
                <a:cs typeface="+mn-cs"/>
              </a:rPr>
              <a:pPr algn="ctr" rtl="0" fontAlgn="base">
                <a:spcBef>
                  <a:spcPct val="0"/>
                </a:spcBef>
                <a:spcAft>
                  <a:spcPct val="0"/>
                </a:spcAft>
                <a:defRPr/>
              </a:pPr>
              <a:t>‹#›</a:t>
            </a:fld>
            <a:endParaRPr lang="en-US" sz="1600" kern="1200">
              <a:solidFill>
                <a:srgbClr val="8CADAE">
                  <a:shade val="75000"/>
                </a:srgbClr>
              </a:solidFill>
              <a:latin typeface="Arial" pitchFamily="34" charset="0"/>
              <a:ea typeface="+mn-ea"/>
              <a:cs typeface="+mn-cs"/>
            </a:endParaRPr>
          </a:p>
        </p:txBody>
      </p:sp>
    </p:spTree>
  </p:cSld>
  <p:clrMapOvr>
    <a:overrideClrMapping bg1="lt1" tx1="dk1" bg2="lt2" tx2="dk2" accent1="accent1" accent2="accent2" accent3="accent3" accent4="accent4" accent5="accent5" accent6="accent6" hlink="hlink" folHlink="folHlink"/>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2"/>
      </p:bgRef>
    </p:bg>
    <p:spTree>
      <p:nvGrpSpPr>
        <p:cNvPr id="1" name=""/>
        <p:cNvGrpSpPr/>
        <p:nvPr/>
      </p:nvGrpSpPr>
      <p:grpSpPr>
        <a:xfrm>
          <a:off x="0" y="0"/>
          <a:ext cx="0" cy="0"/>
          <a:chOff x="0" y="0"/>
          <a:chExt cx="0" cy="0"/>
        </a:xfrm>
      </p:grpSpPr>
      <p:sp>
        <p:nvSpPr>
          <p:cNvPr id="4" name="Rectangle 3"/>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lgn="l" rtl="0" fontAlgn="base">
              <a:spcBef>
                <a:spcPct val="0"/>
              </a:spcBef>
              <a:spcAft>
                <a:spcPct val="0"/>
              </a:spcAft>
              <a:defRPr/>
            </a:pPr>
            <a:endParaRPr lang="en-US" kern="1200">
              <a:solidFill>
                <a:prstClr val="black"/>
              </a:solidFill>
              <a:latin typeface="Arial" pitchFamily="34" charset="0"/>
              <a:ea typeface="+mn-ea"/>
              <a:cs typeface="+mn-cs"/>
            </a:endParaRPr>
          </a:p>
        </p:txBody>
      </p:sp>
      <p:sp>
        <p:nvSpPr>
          <p:cNvPr id="5" name="Rectangle 4"/>
          <p:cNvSpPr>
            <a:spLocks noChangeArrowheads="1"/>
          </p:cNvSpPr>
          <p:nvPr/>
        </p:nvSpPr>
        <p:spPr bwMode="white">
          <a:xfrm>
            <a:off x="7010400" y="0"/>
            <a:ext cx="21336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lgn="l" rtl="0" fontAlgn="base">
              <a:spcBef>
                <a:spcPct val="0"/>
              </a:spcBef>
              <a:spcAft>
                <a:spcPct val="0"/>
              </a:spcAft>
              <a:defRPr/>
            </a:pPr>
            <a:endParaRPr lang="en-US" kern="1200">
              <a:solidFill>
                <a:prstClr val="black"/>
              </a:solidFill>
              <a:latin typeface="Arial" pitchFamily="34" charset="0"/>
              <a:ea typeface="+mn-ea"/>
              <a:cs typeface="+mn-cs"/>
            </a:endParaRPr>
          </a:p>
        </p:txBody>
      </p:sp>
      <p:sp>
        <p:nvSpPr>
          <p:cNvPr id="6" name="Rectangle 5"/>
          <p:cNvSpPr>
            <a:spLocks noChangeArrowheads="1"/>
          </p:cNvSpPr>
          <p:nvPr/>
        </p:nvSpPr>
        <p:spPr bwMode="white">
          <a:xfrm>
            <a:off x="0" y="0"/>
            <a:ext cx="9144000" cy="155575"/>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lgn="l" rtl="0" fontAlgn="base">
              <a:spcBef>
                <a:spcPct val="0"/>
              </a:spcBef>
              <a:spcAft>
                <a:spcPct val="0"/>
              </a:spcAft>
              <a:defRPr/>
            </a:pPr>
            <a:endParaRPr lang="en-US" kern="1200">
              <a:solidFill>
                <a:prstClr val="black"/>
              </a:solidFill>
              <a:latin typeface="Arial" pitchFamily="34" charset="0"/>
              <a:ea typeface="+mn-ea"/>
              <a:cs typeface="+mn-cs"/>
            </a:endParaRPr>
          </a:p>
        </p:txBody>
      </p:sp>
      <p:sp>
        <p:nvSpPr>
          <p:cNvPr id="7" name="Rectangle 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lgn="l" rtl="0" fontAlgn="base">
              <a:spcBef>
                <a:spcPct val="0"/>
              </a:spcBef>
              <a:spcAft>
                <a:spcPct val="0"/>
              </a:spcAft>
              <a:defRPr/>
            </a:pPr>
            <a:endParaRPr lang="en-US" kern="1200">
              <a:solidFill>
                <a:prstClr val="black"/>
              </a:solidFill>
              <a:latin typeface="Arial" pitchFamily="34" charset="0"/>
              <a:ea typeface="+mn-ea"/>
              <a:cs typeface="+mn-cs"/>
            </a:endParaRPr>
          </a:p>
        </p:txBody>
      </p:sp>
      <p:sp>
        <p:nvSpPr>
          <p:cNvPr id="8" name="Rectangle 7"/>
          <p:cNvSpPr>
            <a:spLocks noChangeArrowheads="1"/>
          </p:cNvSpPr>
          <p:nvPr/>
        </p:nvSpPr>
        <p:spPr bwMode="auto">
          <a:xfrm>
            <a:off x="146050" y="6391275"/>
            <a:ext cx="8832850" cy="309563"/>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algn="l" rtl="0" fontAlgn="base">
              <a:spcBef>
                <a:spcPct val="0"/>
              </a:spcBef>
              <a:spcAft>
                <a:spcPct val="0"/>
              </a:spcAft>
              <a:defRPr/>
            </a:pPr>
            <a:endParaRPr lang="en-US" kern="1200">
              <a:solidFill>
                <a:prstClr val="black"/>
              </a:solidFill>
              <a:latin typeface="Arial" pitchFamily="34" charset="0"/>
              <a:ea typeface="+mn-ea"/>
              <a:cs typeface="+mn-cs"/>
            </a:endParaRPr>
          </a:p>
        </p:txBody>
      </p:sp>
      <p:sp>
        <p:nvSpPr>
          <p:cNvPr id="9" name="Rectangle 8"/>
          <p:cNvSpPr>
            <a:spLocks noChangeArrowheads="1"/>
          </p:cNvSpPr>
          <p:nvPr/>
        </p:nvSpPr>
        <p:spPr bwMode="auto">
          <a:xfrm>
            <a:off x="152400" y="155575"/>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algn="l" rtl="0" fontAlgn="base">
              <a:spcBef>
                <a:spcPct val="0"/>
              </a:spcBef>
              <a:spcAft>
                <a:spcPct val="0"/>
              </a:spcAft>
              <a:defRPr/>
            </a:pPr>
            <a:endParaRPr lang="en-US" kern="1200" dirty="0">
              <a:solidFill>
                <a:prstClr val="black"/>
              </a:solidFill>
              <a:latin typeface="Arial" pitchFamily="34" charset="0"/>
              <a:ea typeface="+mn-ea"/>
              <a:cs typeface="+mn-cs"/>
            </a:endParaRPr>
          </a:p>
        </p:txBody>
      </p:sp>
      <p:sp>
        <p:nvSpPr>
          <p:cNvPr id="10" name="Straight Connector 9"/>
          <p:cNvSpPr>
            <a:spLocks noChangeShapeType="1"/>
          </p:cNvSpPr>
          <p:nvPr/>
        </p:nvSpPr>
        <p:spPr bwMode="auto">
          <a:xfrm rot="5400000">
            <a:off x="4021137" y="3278188"/>
            <a:ext cx="6245225"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wrap="none" anchor="ctr"/>
          <a:lstStyle/>
          <a:p>
            <a:pPr algn="l" rtl="0" fontAlgn="base">
              <a:spcBef>
                <a:spcPct val="0"/>
              </a:spcBef>
              <a:spcAft>
                <a:spcPct val="0"/>
              </a:spcAft>
              <a:defRPr/>
            </a:pPr>
            <a:endParaRPr lang="en-US" kern="1200">
              <a:solidFill>
                <a:prstClr val="black"/>
              </a:solidFill>
              <a:latin typeface="Arial" pitchFamily="34" charset="0"/>
              <a:ea typeface="+mn-ea"/>
              <a:cs typeface="+mn-cs"/>
            </a:endParaRPr>
          </a:p>
        </p:txBody>
      </p:sp>
      <p:sp>
        <p:nvSpPr>
          <p:cNvPr id="11" name="Oval 10"/>
          <p:cNvSpPr/>
          <p:nvPr/>
        </p:nvSpPr>
        <p:spPr>
          <a:xfrm>
            <a:off x="6838950" y="2925763"/>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rtl="0" fontAlgn="base">
              <a:spcBef>
                <a:spcPct val="0"/>
              </a:spcBef>
              <a:spcAft>
                <a:spcPct val="0"/>
              </a:spcAft>
              <a:defRPr/>
            </a:pPr>
            <a:endParaRPr lang="en-US" kern="1200">
              <a:solidFill>
                <a:prstClr val="white"/>
              </a:solidFill>
              <a:latin typeface="Georgia"/>
              <a:ea typeface="+mn-ea"/>
              <a:cs typeface="+mn-cs"/>
            </a:endParaRPr>
          </a:p>
        </p:txBody>
      </p:sp>
      <p:sp>
        <p:nvSpPr>
          <p:cNvPr id="12" name="Oval 11"/>
          <p:cNvSpPr/>
          <p:nvPr/>
        </p:nvSpPr>
        <p:spPr>
          <a:xfrm>
            <a:off x="6934200" y="3021013"/>
            <a:ext cx="420688" cy="419100"/>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rtl="0" fontAlgn="base">
              <a:spcBef>
                <a:spcPct val="0"/>
              </a:spcBef>
              <a:spcAft>
                <a:spcPct val="0"/>
              </a:spcAft>
              <a:defRPr/>
            </a:pPr>
            <a:endParaRPr lang="en-US" kern="1200">
              <a:solidFill>
                <a:prstClr val="white"/>
              </a:solidFill>
              <a:latin typeface="Georgia"/>
              <a:ea typeface="+mn-ea"/>
              <a:cs typeface="+mn-cs"/>
            </a:endParaRPr>
          </a:p>
        </p:txBody>
      </p:sp>
      <p:sp>
        <p:nvSpPr>
          <p:cNvPr id="3" name="Vertical Text Placeholder 2"/>
          <p:cNvSpPr>
            <a:spLocks noGrp="1"/>
          </p:cNvSpPr>
          <p:nvPr>
            <p:ph type="body" orient="vert" idx="1"/>
          </p:nvPr>
        </p:nvSpPr>
        <p:spPr>
          <a:xfrm>
            <a:off x="304800" y="304800"/>
            <a:ext cx="6553200" cy="5821366"/>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2" name="Vertical Title 1"/>
          <p:cNvSpPr>
            <a:spLocks noGrp="1"/>
          </p:cNvSpPr>
          <p:nvPr>
            <p:ph type="title" orient="vert"/>
          </p:nvPr>
        </p:nvSpPr>
        <p:spPr>
          <a:xfrm>
            <a:off x="7391400" y="304801"/>
            <a:ext cx="1447800" cy="5851525"/>
          </a:xfrm>
        </p:spPr>
        <p:txBody>
          <a:bodyPr vert="eaVert"/>
          <a:lstStyle/>
          <a:p>
            <a:r>
              <a:rPr lang="en-US" smtClean="0"/>
              <a:t>Click to edit Master title style</a:t>
            </a:r>
            <a:endParaRPr lang="en-US"/>
          </a:p>
        </p:txBody>
      </p:sp>
      <p:sp>
        <p:nvSpPr>
          <p:cNvPr id="13" name="Slide Number Placeholder 5"/>
          <p:cNvSpPr>
            <a:spLocks noGrp="1"/>
          </p:cNvSpPr>
          <p:nvPr>
            <p:ph type="sldNum" sz="quarter" idx="10"/>
          </p:nvPr>
        </p:nvSpPr>
        <p:spPr>
          <a:xfrm>
            <a:off x="6915150" y="3009900"/>
            <a:ext cx="457200" cy="441325"/>
          </a:xfrm>
        </p:spPr>
        <p:txBody>
          <a:bodyPr/>
          <a:lstStyle>
            <a:lvl1pPr>
              <a:defRPr/>
            </a:lvl1pPr>
          </a:lstStyle>
          <a:p>
            <a:pPr algn="ctr" rtl="0" fontAlgn="base">
              <a:spcBef>
                <a:spcPct val="0"/>
              </a:spcBef>
              <a:spcAft>
                <a:spcPct val="0"/>
              </a:spcAft>
              <a:defRPr/>
            </a:pPr>
            <a:fld id="{195236CF-619A-4626-A80D-4790A442746C}" type="slidenum">
              <a:rPr lang="en-US" sz="1600" kern="1200">
                <a:solidFill>
                  <a:srgbClr val="8CADAE">
                    <a:shade val="75000"/>
                  </a:srgbClr>
                </a:solidFill>
                <a:latin typeface="Arial" pitchFamily="34" charset="0"/>
                <a:ea typeface="+mn-ea"/>
                <a:cs typeface="+mn-cs"/>
              </a:rPr>
              <a:pPr algn="ctr" rtl="0" fontAlgn="base">
                <a:spcBef>
                  <a:spcPct val="0"/>
                </a:spcBef>
                <a:spcAft>
                  <a:spcPct val="0"/>
                </a:spcAft>
                <a:defRPr/>
              </a:pPr>
              <a:t>‹#›</a:t>
            </a:fld>
            <a:endParaRPr lang="en-US" sz="1600" kern="1200">
              <a:solidFill>
                <a:srgbClr val="8CADAE">
                  <a:shade val="75000"/>
                </a:srgbClr>
              </a:solidFill>
              <a:latin typeface="Arial" pitchFamily="34" charset="0"/>
              <a:ea typeface="+mn-ea"/>
              <a:cs typeface="+mn-cs"/>
            </a:endParaRPr>
          </a:p>
        </p:txBody>
      </p:sp>
      <p:sp>
        <p:nvSpPr>
          <p:cNvPr id="14" name="Date Placeholder 3"/>
          <p:cNvSpPr>
            <a:spLocks noGrp="1"/>
          </p:cNvSpPr>
          <p:nvPr>
            <p:ph type="dt" sz="half" idx="11"/>
          </p:nvPr>
        </p:nvSpPr>
        <p:spPr/>
        <p:txBody>
          <a:bodyPr/>
          <a:lstStyle>
            <a:lvl1pPr>
              <a:defRPr/>
            </a:lvl1pPr>
          </a:lstStyle>
          <a:p>
            <a:pPr algn="r" rtl="0" fontAlgn="base">
              <a:spcBef>
                <a:spcPct val="0"/>
              </a:spcBef>
              <a:spcAft>
                <a:spcPct val="0"/>
              </a:spcAft>
              <a:defRPr/>
            </a:pPr>
            <a:fld id="{476C0D70-2EF0-436B-B421-26449A445DE6}" type="datetime1">
              <a:rPr lang="en-US" sz="1400" kern="1200">
                <a:solidFill>
                  <a:srgbClr val="FFFFFF"/>
                </a:solidFill>
                <a:latin typeface="Arial" pitchFamily="34" charset="0"/>
                <a:ea typeface="+mn-ea"/>
                <a:cs typeface="+mn-cs"/>
              </a:rPr>
              <a:pPr algn="r" rtl="0" fontAlgn="base">
                <a:spcBef>
                  <a:spcPct val="0"/>
                </a:spcBef>
                <a:spcAft>
                  <a:spcPct val="0"/>
                </a:spcAft>
                <a:defRPr/>
              </a:pPr>
              <a:t>1/16/2009</a:t>
            </a:fld>
            <a:endParaRPr lang="en-US" sz="1400" kern="1200">
              <a:solidFill>
                <a:srgbClr val="FFFFFF"/>
              </a:solidFill>
              <a:latin typeface="Arial" pitchFamily="34" charset="0"/>
              <a:ea typeface="+mn-ea"/>
              <a:cs typeface="+mn-cs"/>
            </a:endParaRPr>
          </a:p>
        </p:txBody>
      </p:sp>
      <p:sp>
        <p:nvSpPr>
          <p:cNvPr id="15" name="Footer Placeholder 4"/>
          <p:cNvSpPr>
            <a:spLocks noGrp="1"/>
          </p:cNvSpPr>
          <p:nvPr>
            <p:ph type="ftr" sz="quarter" idx="12"/>
          </p:nvPr>
        </p:nvSpPr>
        <p:spPr/>
        <p:txBody>
          <a:bodyPr/>
          <a:lstStyle>
            <a:lvl1pPr algn="l">
              <a:defRPr sz="1200">
                <a:solidFill>
                  <a:srgbClr val="FFFFFF"/>
                </a:solidFill>
              </a:defRPr>
            </a:lvl1pPr>
          </a:lstStyle>
          <a:p>
            <a:pPr rtl="0" fontAlgn="base">
              <a:spcBef>
                <a:spcPct val="0"/>
              </a:spcBef>
              <a:spcAft>
                <a:spcPct val="0"/>
              </a:spcAft>
              <a:defRPr/>
            </a:pPr>
            <a:endParaRPr lang="en-US" kern="1200">
              <a:latin typeface="Arial" pitchFamily="34" charset="0"/>
              <a:ea typeface="+mn-ea"/>
              <a:cs typeface="+mn-cs"/>
            </a:endParaRPr>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4000" b="1">
                <a:solidFill>
                  <a:srgbClr val="C00000"/>
                </a:solidFill>
                <a:latin typeface="Century Gothic" pitchFamily="34" charset="0"/>
              </a:defRPr>
            </a:lvl1pPr>
          </a:lstStyle>
          <a:p>
            <a:r>
              <a:rPr lang="en-US" dirty="0" smtClean="0"/>
              <a:t>Click to edit Master title style</a:t>
            </a:r>
            <a:endParaRPr lang="en-US" dirty="0"/>
          </a:p>
        </p:txBody>
      </p:sp>
      <p:sp>
        <p:nvSpPr>
          <p:cNvPr id="8" name="Content Placeholder 7"/>
          <p:cNvSpPr>
            <a:spLocks noGrp="1"/>
          </p:cNvSpPr>
          <p:nvPr>
            <p:ph sz="quarter" idx="1"/>
          </p:nvPr>
        </p:nvSpPr>
        <p:spPr>
          <a:xfrm>
            <a:off x="301752" y="1527048"/>
            <a:ext cx="8503920" cy="4572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lgn="r" rtl="0" fontAlgn="base">
              <a:spcBef>
                <a:spcPct val="0"/>
              </a:spcBef>
              <a:spcAft>
                <a:spcPct val="0"/>
              </a:spcAft>
              <a:defRPr/>
            </a:pPr>
            <a:fld id="{8792F51E-163F-461A-965E-F8A14FBE534E}" type="datetime1">
              <a:rPr lang="en-US" sz="1400" kern="1200">
                <a:solidFill>
                  <a:srgbClr val="FFFFFF"/>
                </a:solidFill>
                <a:latin typeface="Arial" pitchFamily="34" charset="0"/>
                <a:ea typeface="+mn-ea"/>
                <a:cs typeface="+mn-cs"/>
              </a:rPr>
              <a:pPr algn="r" rtl="0" fontAlgn="base">
                <a:spcBef>
                  <a:spcPct val="0"/>
                </a:spcBef>
                <a:spcAft>
                  <a:spcPct val="0"/>
                </a:spcAft>
                <a:defRPr/>
              </a:pPr>
              <a:t>1/16/2009</a:t>
            </a:fld>
            <a:endParaRPr lang="en-US" sz="1400" kern="1200">
              <a:solidFill>
                <a:srgbClr val="FFFFFF"/>
              </a:solidFill>
              <a:latin typeface="Arial" pitchFamily="34" charset="0"/>
              <a:ea typeface="+mn-ea"/>
              <a:cs typeface="+mn-cs"/>
            </a:endParaRPr>
          </a:p>
        </p:txBody>
      </p:sp>
      <p:sp>
        <p:nvSpPr>
          <p:cNvPr id="5" name="Footer Placeholder 4"/>
          <p:cNvSpPr>
            <a:spLocks noGrp="1"/>
          </p:cNvSpPr>
          <p:nvPr>
            <p:ph type="ftr" sz="quarter" idx="11"/>
          </p:nvPr>
        </p:nvSpPr>
        <p:spPr/>
        <p:txBody>
          <a:bodyPr/>
          <a:lstStyle>
            <a:lvl1pPr algn="l">
              <a:defRPr sz="1200">
                <a:solidFill>
                  <a:srgbClr val="FFFFFF"/>
                </a:solidFill>
              </a:defRPr>
            </a:lvl1pPr>
          </a:lstStyle>
          <a:p>
            <a:pPr rtl="0" fontAlgn="base">
              <a:spcBef>
                <a:spcPct val="0"/>
              </a:spcBef>
              <a:spcAft>
                <a:spcPct val="0"/>
              </a:spcAft>
              <a:defRPr/>
            </a:pPr>
            <a:endParaRPr lang="en-US" kern="1200">
              <a:latin typeface="Arial" pitchFamily="34" charset="0"/>
              <a:ea typeface="+mn-ea"/>
              <a:cs typeface="+mn-cs"/>
            </a:endParaRPr>
          </a:p>
        </p:txBody>
      </p:sp>
      <p:sp>
        <p:nvSpPr>
          <p:cNvPr id="6" name="Slide Number Placeholder 5"/>
          <p:cNvSpPr>
            <a:spLocks noGrp="1"/>
          </p:cNvSpPr>
          <p:nvPr>
            <p:ph type="sldNum" sz="quarter" idx="12"/>
          </p:nvPr>
        </p:nvSpPr>
        <p:spPr>
          <a:xfrm>
            <a:off x="4362450" y="1027113"/>
            <a:ext cx="457200" cy="441325"/>
          </a:xfrm>
        </p:spPr>
        <p:txBody>
          <a:bodyPr/>
          <a:lstStyle>
            <a:lvl1pPr>
              <a:defRPr/>
            </a:lvl1pPr>
          </a:lstStyle>
          <a:p>
            <a:pPr algn="ctr" rtl="0" fontAlgn="base">
              <a:spcBef>
                <a:spcPct val="0"/>
              </a:spcBef>
              <a:spcAft>
                <a:spcPct val="0"/>
              </a:spcAft>
              <a:defRPr/>
            </a:pPr>
            <a:fld id="{5BF97465-D1C6-4D6E-99F7-25ABF839560F}" type="slidenum">
              <a:rPr lang="en-US" sz="1600" kern="1200">
                <a:solidFill>
                  <a:srgbClr val="8CADAE">
                    <a:shade val="75000"/>
                  </a:srgbClr>
                </a:solidFill>
                <a:latin typeface="Arial" pitchFamily="34" charset="0"/>
                <a:ea typeface="+mn-ea"/>
                <a:cs typeface="+mn-cs"/>
              </a:rPr>
              <a:pPr algn="ctr" rtl="0" fontAlgn="base">
                <a:spcBef>
                  <a:spcPct val="0"/>
                </a:spcBef>
                <a:spcAft>
                  <a:spcPct val="0"/>
                </a:spcAft>
                <a:defRPr/>
              </a:pPr>
              <a:t>‹#›</a:t>
            </a:fld>
            <a:endParaRPr lang="en-US" sz="1600" kern="1200">
              <a:solidFill>
                <a:srgbClr val="8CADAE">
                  <a:shade val="75000"/>
                </a:srgbClr>
              </a:solidFill>
              <a:latin typeface="Arial" pitchFamily="34" charset="0"/>
              <a:ea typeface="+mn-ea"/>
              <a:cs typeface="+mn-cs"/>
            </a:endParaRPr>
          </a:p>
        </p:txBody>
      </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4" name="Rectangle 3"/>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lgn="l" rtl="0" fontAlgn="base">
              <a:spcBef>
                <a:spcPct val="0"/>
              </a:spcBef>
              <a:spcAft>
                <a:spcPct val="0"/>
              </a:spcAft>
              <a:defRPr/>
            </a:pPr>
            <a:endParaRPr lang="en-US" kern="1200">
              <a:solidFill>
                <a:prstClr val="black"/>
              </a:solidFill>
              <a:latin typeface="Arial" pitchFamily="34" charset="0"/>
              <a:ea typeface="+mn-ea"/>
              <a:cs typeface="+mn-cs"/>
            </a:endParaRPr>
          </a:p>
        </p:txBody>
      </p:sp>
      <p:sp>
        <p:nvSpPr>
          <p:cNvPr id="5" name="Rectangle 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lgn="l" rtl="0" fontAlgn="base">
              <a:spcBef>
                <a:spcPct val="0"/>
              </a:spcBef>
              <a:spcAft>
                <a:spcPct val="0"/>
              </a:spcAft>
              <a:defRPr/>
            </a:pPr>
            <a:endParaRPr lang="en-US" kern="1200">
              <a:solidFill>
                <a:prstClr val="black"/>
              </a:solidFill>
              <a:latin typeface="Arial" pitchFamily="34" charset="0"/>
              <a:ea typeface="+mn-ea"/>
              <a:cs typeface="+mn-cs"/>
            </a:endParaRPr>
          </a:p>
        </p:txBody>
      </p:sp>
      <p:sp>
        <p:nvSpPr>
          <p:cNvPr id="6" name="Rectangle 5"/>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lgn="l" rtl="0" fontAlgn="base">
              <a:spcBef>
                <a:spcPct val="0"/>
              </a:spcBef>
              <a:spcAft>
                <a:spcPct val="0"/>
              </a:spcAft>
              <a:defRPr/>
            </a:pPr>
            <a:endParaRPr lang="en-US" kern="1200">
              <a:solidFill>
                <a:prstClr val="black"/>
              </a:solidFill>
              <a:latin typeface="Arial" pitchFamily="34" charset="0"/>
              <a:ea typeface="+mn-ea"/>
              <a:cs typeface="+mn-cs"/>
            </a:endParaRPr>
          </a:p>
        </p:txBody>
      </p:sp>
      <p:sp>
        <p:nvSpPr>
          <p:cNvPr id="7" name="Rectangle 6"/>
          <p:cNvSpPr>
            <a:spLocks noChangeArrowheads="1"/>
          </p:cNvSpPr>
          <p:nvPr/>
        </p:nvSpPr>
        <p:spPr bwMode="white">
          <a:xfrm>
            <a:off x="8991600" y="1905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lgn="l" rtl="0" fontAlgn="base">
              <a:spcBef>
                <a:spcPct val="0"/>
              </a:spcBef>
              <a:spcAft>
                <a:spcPct val="0"/>
              </a:spcAft>
              <a:defRPr/>
            </a:pPr>
            <a:endParaRPr lang="en-US" kern="1200">
              <a:solidFill>
                <a:prstClr val="black"/>
              </a:solidFill>
              <a:latin typeface="Arial" pitchFamily="34" charset="0"/>
              <a:ea typeface="+mn-ea"/>
              <a:cs typeface="+mn-cs"/>
            </a:endParaRPr>
          </a:p>
        </p:txBody>
      </p:sp>
      <p:sp>
        <p:nvSpPr>
          <p:cNvPr id="8" name="Rectangle 7"/>
          <p:cNvSpPr>
            <a:spLocks noChangeArrowheads="1"/>
          </p:cNvSpPr>
          <p:nvPr/>
        </p:nvSpPr>
        <p:spPr bwMode="white">
          <a:xfrm>
            <a:off x="152400" y="2286000"/>
            <a:ext cx="8832850" cy="3048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lgn="l" rtl="0" fontAlgn="base">
              <a:spcBef>
                <a:spcPct val="0"/>
              </a:spcBef>
              <a:spcAft>
                <a:spcPct val="0"/>
              </a:spcAft>
              <a:defRPr/>
            </a:pPr>
            <a:endParaRPr lang="en-US" kern="1200">
              <a:solidFill>
                <a:prstClr val="black"/>
              </a:solidFill>
              <a:latin typeface="Arial" pitchFamily="34" charset="0"/>
              <a:ea typeface="+mn-ea"/>
              <a:cs typeface="+mn-cs"/>
            </a:endParaRPr>
          </a:p>
        </p:txBody>
      </p:sp>
      <p:sp>
        <p:nvSpPr>
          <p:cNvPr id="9" name="Rectangle 8"/>
          <p:cNvSpPr>
            <a:spLocks noChangeArrowheads="1"/>
          </p:cNvSpPr>
          <p:nvPr/>
        </p:nvSpPr>
        <p:spPr bwMode="auto">
          <a:xfrm>
            <a:off x="155575" y="142875"/>
            <a:ext cx="8832850" cy="2139950"/>
          </a:xfrm>
          <a:prstGeom prst="rect">
            <a:avLst/>
          </a:prstGeom>
          <a:solidFill>
            <a:schemeClr val="accent1"/>
          </a:solidFill>
          <a:ln w="9525" cap="flat" cmpd="sng" algn="ctr">
            <a:noFill/>
            <a:prstDash val="solid"/>
            <a:miter lim="800000"/>
            <a:headEnd type="none" w="med" len="med"/>
            <a:tailEnd type="none" w="med" len="med"/>
          </a:ln>
          <a:effectLst/>
        </p:spPr>
        <p:txBody>
          <a:bodyPr wrap="none" anchor="ctr"/>
          <a:lstStyle/>
          <a:p>
            <a:pPr algn="l" rtl="0" fontAlgn="base">
              <a:spcBef>
                <a:spcPct val="0"/>
              </a:spcBef>
              <a:spcAft>
                <a:spcPct val="0"/>
              </a:spcAft>
              <a:defRPr/>
            </a:pPr>
            <a:endParaRPr lang="en-US" kern="1200">
              <a:solidFill>
                <a:prstClr val="black"/>
              </a:solidFill>
              <a:latin typeface="Arial" pitchFamily="34" charset="0"/>
              <a:ea typeface="+mn-ea"/>
              <a:cs typeface="+mn-cs"/>
            </a:endParaRPr>
          </a:p>
        </p:txBody>
      </p:sp>
      <p:sp>
        <p:nvSpPr>
          <p:cNvPr id="10" name="Rectangle 9"/>
          <p:cNvSpPr>
            <a:spLocks noChangeArrowheads="1"/>
          </p:cNvSpPr>
          <p:nvPr/>
        </p:nvSpPr>
        <p:spPr bwMode="auto">
          <a:xfrm>
            <a:off x="146050" y="6391275"/>
            <a:ext cx="8832850" cy="309563"/>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algn="l" rtl="0" fontAlgn="base">
              <a:spcBef>
                <a:spcPct val="0"/>
              </a:spcBef>
              <a:spcAft>
                <a:spcPct val="0"/>
              </a:spcAft>
              <a:defRPr/>
            </a:pPr>
            <a:endParaRPr lang="en-US" kern="1200">
              <a:solidFill>
                <a:prstClr val="black"/>
              </a:solidFill>
              <a:latin typeface="Arial" pitchFamily="34" charset="0"/>
              <a:ea typeface="+mn-ea"/>
              <a:cs typeface="+mn-cs"/>
            </a:endParaRPr>
          </a:p>
        </p:txBody>
      </p:sp>
      <p:sp>
        <p:nvSpPr>
          <p:cNvPr id="11" name="Rectangle 10"/>
          <p:cNvSpPr>
            <a:spLocks noChangeArrowheads="1"/>
          </p:cNvSpPr>
          <p:nvPr/>
        </p:nvSpPr>
        <p:spPr bwMode="auto">
          <a:xfrm>
            <a:off x="152400" y="152400"/>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algn="l" rtl="0" fontAlgn="base">
              <a:spcBef>
                <a:spcPct val="0"/>
              </a:spcBef>
              <a:spcAft>
                <a:spcPct val="0"/>
              </a:spcAft>
              <a:defRPr/>
            </a:pPr>
            <a:endParaRPr lang="en-US" kern="1200" dirty="0">
              <a:solidFill>
                <a:prstClr val="black"/>
              </a:solidFill>
              <a:latin typeface="Arial" pitchFamily="34" charset="0"/>
              <a:ea typeface="+mn-ea"/>
              <a:cs typeface="+mn-cs"/>
            </a:endParaRPr>
          </a:p>
        </p:txBody>
      </p:sp>
      <p:sp>
        <p:nvSpPr>
          <p:cNvPr id="12" name="Straight Connector 11"/>
          <p:cNvSpPr>
            <a:spLocks noChangeShapeType="1"/>
          </p:cNvSpPr>
          <p:nvPr/>
        </p:nvSpPr>
        <p:spPr bwMode="auto">
          <a:xfrm>
            <a:off x="152400" y="2438400"/>
            <a:ext cx="8832850"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wrap="none" anchor="ctr"/>
          <a:lstStyle/>
          <a:p>
            <a:pPr algn="l" rtl="0" fontAlgn="base">
              <a:spcBef>
                <a:spcPct val="0"/>
              </a:spcBef>
              <a:spcAft>
                <a:spcPct val="0"/>
              </a:spcAft>
              <a:defRPr/>
            </a:pPr>
            <a:endParaRPr lang="en-US" kern="1200">
              <a:solidFill>
                <a:prstClr val="black"/>
              </a:solidFill>
              <a:latin typeface="Arial" pitchFamily="34" charset="0"/>
              <a:ea typeface="+mn-ea"/>
              <a:cs typeface="+mn-cs"/>
            </a:endParaRPr>
          </a:p>
        </p:txBody>
      </p:sp>
      <p:sp>
        <p:nvSpPr>
          <p:cNvPr id="13" name="Oval 12"/>
          <p:cNvSpPr/>
          <p:nvPr/>
        </p:nvSpPr>
        <p:spPr>
          <a:xfrm>
            <a:off x="4267200" y="211455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rtl="0" fontAlgn="base">
              <a:spcBef>
                <a:spcPct val="0"/>
              </a:spcBef>
              <a:spcAft>
                <a:spcPct val="0"/>
              </a:spcAft>
              <a:defRPr/>
            </a:pPr>
            <a:endParaRPr lang="en-US" kern="1200">
              <a:solidFill>
                <a:prstClr val="white"/>
              </a:solidFill>
              <a:latin typeface="Georgia"/>
              <a:ea typeface="+mn-ea"/>
              <a:cs typeface="+mn-cs"/>
            </a:endParaRPr>
          </a:p>
        </p:txBody>
      </p:sp>
      <p:sp>
        <p:nvSpPr>
          <p:cNvPr id="14" name="Oval 13"/>
          <p:cNvSpPr/>
          <p:nvPr/>
        </p:nvSpPr>
        <p:spPr>
          <a:xfrm>
            <a:off x="4362450" y="2209800"/>
            <a:ext cx="419100" cy="420688"/>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rtl="0" fontAlgn="base">
              <a:spcBef>
                <a:spcPct val="0"/>
              </a:spcBef>
              <a:spcAft>
                <a:spcPct val="0"/>
              </a:spcAft>
              <a:defRPr/>
            </a:pPr>
            <a:endParaRPr lang="en-US" kern="1200">
              <a:solidFill>
                <a:prstClr val="white"/>
              </a:solidFill>
              <a:latin typeface="Georgia"/>
              <a:ea typeface="+mn-ea"/>
              <a:cs typeface="+mn-cs"/>
            </a:endParaRPr>
          </a:p>
        </p:txBody>
      </p:sp>
      <p:sp>
        <p:nvSpPr>
          <p:cNvPr id="3" name="Text Placeholder 2"/>
          <p:cNvSpPr>
            <a:spLocks noGrp="1"/>
          </p:cNvSpPr>
          <p:nvPr>
            <p:ph type="body" idx="1"/>
          </p:nvPr>
        </p:nvSpPr>
        <p:spPr>
          <a:xfrm>
            <a:off x="1368426" y="2743200"/>
            <a:ext cx="6480174" cy="1673225"/>
          </a:xfrm>
        </p:spPr>
        <p:txBody>
          <a:bodyPr/>
          <a:lstStyle>
            <a:lvl1pPr marL="0" indent="0" algn="ctr">
              <a:buNone/>
              <a:defRPr sz="1600" b="1" cap="all" spc="25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smtClean="0"/>
              <a:t>Click to edit Master text styles</a:t>
            </a:r>
          </a:p>
        </p:txBody>
      </p:sp>
      <p:sp>
        <p:nvSpPr>
          <p:cNvPr id="2" name="Title 1"/>
          <p:cNvSpPr>
            <a:spLocks noGrp="1"/>
          </p:cNvSpPr>
          <p:nvPr>
            <p:ph type="title"/>
          </p:nvPr>
        </p:nvSpPr>
        <p:spPr>
          <a:xfrm>
            <a:off x="722313" y="533400"/>
            <a:ext cx="7772400" cy="1524000"/>
          </a:xfrm>
        </p:spPr>
        <p:txBody>
          <a:bodyPr/>
          <a:lstStyle>
            <a:lvl1pPr algn="ctr">
              <a:buNone/>
              <a:defRPr sz="4200" b="0" cap="none" baseline="0">
                <a:solidFill>
                  <a:srgbClr val="FFFFFF"/>
                </a:solidFill>
              </a:defRPr>
            </a:lvl1pPr>
          </a:lstStyle>
          <a:p>
            <a:r>
              <a:rPr lang="en-US" smtClean="0"/>
              <a:t>Click to edit Master title style</a:t>
            </a:r>
            <a:endParaRPr lang="en-US"/>
          </a:p>
        </p:txBody>
      </p:sp>
      <p:sp>
        <p:nvSpPr>
          <p:cNvPr id="15" name="Footer Placeholder 4"/>
          <p:cNvSpPr>
            <a:spLocks noGrp="1"/>
          </p:cNvSpPr>
          <p:nvPr>
            <p:ph type="ftr" sz="quarter" idx="10"/>
          </p:nvPr>
        </p:nvSpPr>
        <p:spPr/>
        <p:txBody>
          <a:bodyPr/>
          <a:lstStyle>
            <a:lvl1pPr algn="l">
              <a:defRPr sz="1200">
                <a:solidFill>
                  <a:srgbClr val="FFFFFF"/>
                </a:solidFill>
              </a:defRPr>
            </a:lvl1pPr>
          </a:lstStyle>
          <a:p>
            <a:pPr rtl="0" fontAlgn="base">
              <a:spcBef>
                <a:spcPct val="0"/>
              </a:spcBef>
              <a:spcAft>
                <a:spcPct val="0"/>
              </a:spcAft>
              <a:defRPr/>
            </a:pPr>
            <a:endParaRPr lang="en-US" kern="1200">
              <a:latin typeface="Arial" pitchFamily="34" charset="0"/>
              <a:ea typeface="+mn-ea"/>
              <a:cs typeface="+mn-cs"/>
            </a:endParaRPr>
          </a:p>
        </p:txBody>
      </p:sp>
      <p:sp>
        <p:nvSpPr>
          <p:cNvPr id="16" name="Date Placeholder 3"/>
          <p:cNvSpPr>
            <a:spLocks noGrp="1"/>
          </p:cNvSpPr>
          <p:nvPr>
            <p:ph type="dt" sz="half" idx="11"/>
          </p:nvPr>
        </p:nvSpPr>
        <p:spPr/>
        <p:txBody>
          <a:bodyPr/>
          <a:lstStyle>
            <a:lvl1pPr>
              <a:defRPr/>
            </a:lvl1pPr>
          </a:lstStyle>
          <a:p>
            <a:pPr algn="r" rtl="0" fontAlgn="base">
              <a:spcBef>
                <a:spcPct val="0"/>
              </a:spcBef>
              <a:spcAft>
                <a:spcPct val="0"/>
              </a:spcAft>
              <a:defRPr/>
            </a:pPr>
            <a:fld id="{A716FB8D-7748-4FA9-8977-77E87D55565A}" type="datetime1">
              <a:rPr lang="en-US" sz="1400" kern="1200">
                <a:solidFill>
                  <a:srgbClr val="FFFFFF"/>
                </a:solidFill>
                <a:latin typeface="Arial" pitchFamily="34" charset="0"/>
                <a:ea typeface="+mn-ea"/>
                <a:cs typeface="+mn-cs"/>
              </a:rPr>
              <a:pPr algn="r" rtl="0" fontAlgn="base">
                <a:spcBef>
                  <a:spcPct val="0"/>
                </a:spcBef>
                <a:spcAft>
                  <a:spcPct val="0"/>
                </a:spcAft>
                <a:defRPr/>
              </a:pPr>
              <a:t>1/16/2009</a:t>
            </a:fld>
            <a:endParaRPr lang="en-US" sz="1400" kern="1200">
              <a:solidFill>
                <a:srgbClr val="FFFFFF"/>
              </a:solidFill>
              <a:latin typeface="Arial" pitchFamily="34" charset="0"/>
              <a:ea typeface="+mn-ea"/>
              <a:cs typeface="+mn-cs"/>
            </a:endParaRPr>
          </a:p>
        </p:txBody>
      </p:sp>
      <p:sp>
        <p:nvSpPr>
          <p:cNvPr id="17" name="Slide Number Placeholder 5"/>
          <p:cNvSpPr>
            <a:spLocks noGrp="1"/>
          </p:cNvSpPr>
          <p:nvPr>
            <p:ph type="sldNum" sz="quarter" idx="12"/>
          </p:nvPr>
        </p:nvSpPr>
        <p:spPr>
          <a:xfrm>
            <a:off x="4343400" y="2198688"/>
            <a:ext cx="457200" cy="441325"/>
          </a:xfrm>
        </p:spPr>
        <p:txBody>
          <a:bodyPr/>
          <a:lstStyle>
            <a:lvl1pPr>
              <a:defRPr>
                <a:solidFill>
                  <a:schemeClr val="accent3">
                    <a:shade val="75000"/>
                  </a:schemeClr>
                </a:solidFill>
              </a:defRPr>
            </a:lvl1pPr>
          </a:lstStyle>
          <a:p>
            <a:pPr algn="ctr" rtl="0" fontAlgn="base">
              <a:spcBef>
                <a:spcPct val="0"/>
              </a:spcBef>
              <a:spcAft>
                <a:spcPct val="0"/>
              </a:spcAft>
              <a:defRPr/>
            </a:pPr>
            <a:fld id="{E9C3E1A7-5F3B-4E61-BBBD-D9F5A7F578C2}" type="slidenum">
              <a:rPr lang="en-US" sz="1600" kern="1200">
                <a:solidFill>
                  <a:srgbClr val="8CADAE">
                    <a:shade val="75000"/>
                  </a:srgbClr>
                </a:solidFill>
                <a:latin typeface="Arial" pitchFamily="34" charset="0"/>
                <a:ea typeface="+mn-ea"/>
                <a:cs typeface="+mn-cs"/>
              </a:rPr>
              <a:pPr algn="ctr" rtl="0" fontAlgn="base">
                <a:spcBef>
                  <a:spcPct val="0"/>
                </a:spcBef>
                <a:spcAft>
                  <a:spcPct val="0"/>
                </a:spcAft>
                <a:defRPr/>
              </a:pPr>
              <a:t>‹#›</a:t>
            </a:fld>
            <a:endParaRPr lang="en-US" sz="1600" kern="1200">
              <a:solidFill>
                <a:srgbClr val="8CADAE">
                  <a:shade val="75000"/>
                </a:srgbClr>
              </a:solidFill>
              <a:latin typeface="Arial" pitchFamily="34" charset="0"/>
              <a:ea typeface="+mn-ea"/>
              <a:cs typeface="+mn-cs"/>
            </a:endParaRPr>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1">
        <a:schemeClr val="bg2"/>
      </p:bgRef>
    </p:bg>
    <p:spTree>
      <p:nvGrpSpPr>
        <p:cNvPr id="1" name=""/>
        <p:cNvGrpSpPr/>
        <p:nvPr/>
      </p:nvGrpSpPr>
      <p:grpSpPr>
        <a:xfrm>
          <a:off x="0" y="0"/>
          <a:ext cx="0" cy="0"/>
          <a:chOff x="0" y="0"/>
          <a:chExt cx="0" cy="0"/>
        </a:xfrm>
      </p:grpSpPr>
      <p:sp>
        <p:nvSpPr>
          <p:cNvPr id="5" name="Straight Connector 4"/>
          <p:cNvSpPr>
            <a:spLocks noChangeShapeType="1"/>
          </p:cNvSpPr>
          <p:nvPr/>
        </p:nvSpPr>
        <p:spPr bwMode="auto">
          <a:xfrm flipV="1">
            <a:off x="4562475" y="1576388"/>
            <a:ext cx="9525" cy="4818062"/>
          </a:xfrm>
          <a:prstGeom prst="line">
            <a:avLst/>
          </a:prstGeom>
          <a:noFill/>
          <a:ln w="9525" cap="flat" cmpd="sng" algn="ctr">
            <a:solidFill>
              <a:schemeClr val="tx2"/>
            </a:solidFill>
            <a:prstDash val="sysDash"/>
            <a:round/>
            <a:headEnd type="none" w="med" len="med"/>
            <a:tailEnd type="none" w="med" len="med"/>
          </a:ln>
          <a:effectLst/>
        </p:spPr>
        <p:txBody>
          <a:bodyPr wrap="none" anchor="ctr"/>
          <a:lstStyle/>
          <a:p>
            <a:pPr algn="l" rtl="0" fontAlgn="base">
              <a:spcBef>
                <a:spcPct val="0"/>
              </a:spcBef>
              <a:spcAft>
                <a:spcPct val="0"/>
              </a:spcAft>
              <a:defRPr/>
            </a:pPr>
            <a:endParaRPr lang="en-US" kern="1200">
              <a:solidFill>
                <a:prstClr val="black"/>
              </a:solidFill>
              <a:latin typeface="Arial" pitchFamily="34" charset="0"/>
              <a:ea typeface="+mn-ea"/>
              <a:cs typeface="+mn-cs"/>
            </a:endParaRPr>
          </a:p>
        </p:txBody>
      </p:sp>
      <p:sp>
        <p:nvSpPr>
          <p:cNvPr id="2" name="Title 1"/>
          <p:cNvSpPr>
            <a:spLocks noGrp="1"/>
          </p:cNvSpPr>
          <p:nvPr>
            <p:ph type="title"/>
          </p:nvPr>
        </p:nvSpPr>
        <p:spPr>
          <a:xfrm>
            <a:off x="301752" y="228600"/>
            <a:ext cx="8534400" cy="758952"/>
          </a:xfrm>
        </p:spPr>
        <p:txBody>
          <a:bodyPr/>
          <a:lstStyle>
            <a:lvl1pPr>
              <a:defRPr sz="4000" b="1">
                <a:solidFill>
                  <a:srgbClr val="C00000"/>
                </a:solidFill>
                <a:latin typeface="Century Gothic" pitchFamily="34" charset="0"/>
              </a:defRPr>
            </a:lvl1pPr>
          </a:lstStyle>
          <a:p>
            <a:r>
              <a:rPr lang="en-US" dirty="0" smtClean="0"/>
              <a:t>Click to edit Master title style</a:t>
            </a:r>
            <a:endParaRPr lang="en-US" dirty="0"/>
          </a:p>
        </p:txBody>
      </p:sp>
      <p:sp>
        <p:nvSpPr>
          <p:cNvPr id="10" name="Content Placeholder 9"/>
          <p:cNvSpPr>
            <a:spLocks noGrp="1"/>
          </p:cNvSpPr>
          <p:nvPr>
            <p:ph sz="half" idx="1"/>
          </p:nvPr>
        </p:nvSpPr>
        <p:spPr>
          <a:xfrm>
            <a:off x="301752" y="1371600"/>
            <a:ext cx="4038600" cy="4681728"/>
          </a:xfrm>
        </p:spPr>
        <p:txBody>
          <a:bodyPr/>
          <a:lstStyle>
            <a:lvl1pPr>
              <a:defRPr sz="2500"/>
            </a:lvl1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2" name="Content Placeholder 11"/>
          <p:cNvSpPr>
            <a:spLocks noGrp="1"/>
          </p:cNvSpPr>
          <p:nvPr>
            <p:ph sz="half" idx="2"/>
          </p:nvPr>
        </p:nvSpPr>
        <p:spPr>
          <a:xfrm>
            <a:off x="4800600" y="1371600"/>
            <a:ext cx="4038600" cy="4681728"/>
          </a:xfrm>
        </p:spPr>
        <p:txBody>
          <a:bodyPr/>
          <a:lstStyle>
            <a:lvl1pPr>
              <a:defRPr sz="2500"/>
            </a:lvl1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Date Placeholder 4"/>
          <p:cNvSpPr>
            <a:spLocks noGrp="1"/>
          </p:cNvSpPr>
          <p:nvPr>
            <p:ph type="dt" sz="half" idx="10"/>
          </p:nvPr>
        </p:nvSpPr>
        <p:spPr>
          <a:xfrm>
            <a:off x="5791200" y="6410325"/>
            <a:ext cx="3044825" cy="365125"/>
          </a:xfrm>
        </p:spPr>
        <p:txBody>
          <a:bodyPr/>
          <a:lstStyle>
            <a:lvl1pPr>
              <a:defRPr/>
            </a:lvl1pPr>
          </a:lstStyle>
          <a:p>
            <a:pPr algn="r" rtl="0" fontAlgn="base">
              <a:spcBef>
                <a:spcPct val="0"/>
              </a:spcBef>
              <a:spcAft>
                <a:spcPct val="0"/>
              </a:spcAft>
              <a:defRPr/>
            </a:pPr>
            <a:fld id="{07713839-D326-4616-B15D-C8F70ED8A00D}" type="datetime1">
              <a:rPr lang="en-US" sz="1400" kern="1200">
                <a:solidFill>
                  <a:srgbClr val="FFFFFF"/>
                </a:solidFill>
                <a:latin typeface="Arial" pitchFamily="34" charset="0"/>
                <a:ea typeface="+mn-ea"/>
                <a:cs typeface="+mn-cs"/>
              </a:rPr>
              <a:pPr algn="r" rtl="0" fontAlgn="base">
                <a:spcBef>
                  <a:spcPct val="0"/>
                </a:spcBef>
                <a:spcAft>
                  <a:spcPct val="0"/>
                </a:spcAft>
                <a:defRPr/>
              </a:pPr>
              <a:t>1/16/2009</a:t>
            </a:fld>
            <a:endParaRPr lang="en-US" sz="1400" kern="1200">
              <a:solidFill>
                <a:srgbClr val="FFFFFF"/>
              </a:solidFill>
              <a:latin typeface="Arial" pitchFamily="34" charset="0"/>
              <a:ea typeface="+mn-ea"/>
              <a:cs typeface="+mn-cs"/>
            </a:endParaRPr>
          </a:p>
        </p:txBody>
      </p:sp>
      <p:sp>
        <p:nvSpPr>
          <p:cNvPr id="7" name="Footer Placeholder 5"/>
          <p:cNvSpPr>
            <a:spLocks noGrp="1"/>
          </p:cNvSpPr>
          <p:nvPr>
            <p:ph type="ftr" sz="quarter" idx="11"/>
          </p:nvPr>
        </p:nvSpPr>
        <p:spPr/>
        <p:txBody>
          <a:bodyPr/>
          <a:lstStyle>
            <a:lvl1pPr algn="l">
              <a:defRPr sz="1200">
                <a:solidFill>
                  <a:srgbClr val="FFFFFF"/>
                </a:solidFill>
              </a:defRPr>
            </a:lvl1pPr>
          </a:lstStyle>
          <a:p>
            <a:pPr rtl="0" fontAlgn="base">
              <a:spcBef>
                <a:spcPct val="0"/>
              </a:spcBef>
              <a:spcAft>
                <a:spcPct val="0"/>
              </a:spcAft>
              <a:defRPr/>
            </a:pPr>
            <a:endParaRPr lang="en-US" kern="1200">
              <a:latin typeface="Arial" pitchFamily="34" charset="0"/>
              <a:ea typeface="+mn-ea"/>
              <a:cs typeface="+mn-cs"/>
            </a:endParaRPr>
          </a:p>
        </p:txBody>
      </p:sp>
      <p:sp>
        <p:nvSpPr>
          <p:cNvPr id="8" name="Slide Number Placeholder 6"/>
          <p:cNvSpPr>
            <a:spLocks noGrp="1"/>
          </p:cNvSpPr>
          <p:nvPr>
            <p:ph type="sldNum" sz="quarter" idx="12"/>
          </p:nvPr>
        </p:nvSpPr>
        <p:spPr/>
        <p:txBody>
          <a:bodyPr/>
          <a:lstStyle>
            <a:lvl1pPr>
              <a:defRPr/>
            </a:lvl1pPr>
          </a:lstStyle>
          <a:p>
            <a:pPr algn="ctr" rtl="0" fontAlgn="base">
              <a:spcBef>
                <a:spcPct val="0"/>
              </a:spcBef>
              <a:spcAft>
                <a:spcPct val="0"/>
              </a:spcAft>
              <a:defRPr/>
            </a:pPr>
            <a:fld id="{83B05EC7-7F7B-4206-B75B-07BE85B5B3FE}" type="slidenum">
              <a:rPr lang="en-US" sz="1600" kern="1200">
                <a:solidFill>
                  <a:srgbClr val="8CADAE">
                    <a:shade val="75000"/>
                  </a:srgbClr>
                </a:solidFill>
                <a:latin typeface="Arial" pitchFamily="34" charset="0"/>
                <a:ea typeface="+mn-ea"/>
                <a:cs typeface="+mn-cs"/>
              </a:rPr>
              <a:pPr algn="ctr" rtl="0" fontAlgn="base">
                <a:spcBef>
                  <a:spcPct val="0"/>
                </a:spcBef>
                <a:spcAft>
                  <a:spcPct val="0"/>
                </a:spcAft>
                <a:defRPr/>
              </a:pPr>
              <a:t>‹#›</a:t>
            </a:fld>
            <a:endParaRPr lang="en-US" sz="1600" kern="1200">
              <a:solidFill>
                <a:srgbClr val="8CADAE">
                  <a:shade val="75000"/>
                </a:srgbClr>
              </a:solidFill>
              <a:latin typeface="Arial" pitchFamily="34" charset="0"/>
              <a:ea typeface="+mn-ea"/>
              <a:cs typeface="+mn-cs"/>
            </a:endParaRPr>
          </a:p>
        </p:txBody>
      </p:sp>
    </p:spTree>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1">
        <a:schemeClr val="bg2"/>
      </p:bgRef>
    </p:bg>
    <p:spTree>
      <p:nvGrpSpPr>
        <p:cNvPr id="1" name=""/>
        <p:cNvGrpSpPr/>
        <p:nvPr/>
      </p:nvGrpSpPr>
      <p:grpSpPr>
        <a:xfrm>
          <a:off x="0" y="0"/>
          <a:ext cx="0" cy="0"/>
          <a:chOff x="0" y="0"/>
          <a:chExt cx="0" cy="0"/>
        </a:xfrm>
      </p:grpSpPr>
      <p:sp>
        <p:nvSpPr>
          <p:cNvPr id="7" name="Straight Connector 6"/>
          <p:cNvSpPr>
            <a:spLocks noChangeShapeType="1"/>
          </p:cNvSpPr>
          <p:nvPr/>
        </p:nvSpPr>
        <p:spPr bwMode="auto">
          <a:xfrm flipV="1">
            <a:off x="4572000" y="2200275"/>
            <a:ext cx="0" cy="4187825"/>
          </a:xfrm>
          <a:prstGeom prst="line">
            <a:avLst/>
          </a:prstGeom>
          <a:noFill/>
          <a:ln w="9525" cap="flat" cmpd="sng" algn="ctr">
            <a:solidFill>
              <a:schemeClr val="tx2"/>
            </a:solidFill>
            <a:prstDash val="sysDash"/>
            <a:round/>
            <a:headEnd type="none" w="med" len="med"/>
            <a:tailEnd type="none" w="med" len="med"/>
          </a:ln>
          <a:effectLst/>
        </p:spPr>
        <p:txBody>
          <a:bodyPr wrap="none" anchor="ctr"/>
          <a:lstStyle/>
          <a:p>
            <a:pPr algn="l" rtl="0" fontAlgn="base">
              <a:spcBef>
                <a:spcPct val="0"/>
              </a:spcBef>
              <a:spcAft>
                <a:spcPct val="0"/>
              </a:spcAft>
              <a:defRPr/>
            </a:pPr>
            <a:endParaRPr lang="en-US" kern="1200">
              <a:solidFill>
                <a:prstClr val="black"/>
              </a:solidFill>
              <a:latin typeface="Arial" pitchFamily="34" charset="0"/>
              <a:ea typeface="+mn-ea"/>
              <a:cs typeface="+mn-cs"/>
            </a:endParaRPr>
          </a:p>
        </p:txBody>
      </p:sp>
      <p:sp>
        <p:nvSpPr>
          <p:cNvPr id="8" name="Rectangle 7"/>
          <p:cNvSpPr>
            <a:spLocks noChangeArrowheads="1"/>
          </p:cNvSpPr>
          <p:nvPr/>
        </p:nvSpPr>
        <p:spPr bwMode="white">
          <a:xfrm>
            <a:off x="0" y="0"/>
            <a:ext cx="9144000" cy="14478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lgn="l" rtl="0" fontAlgn="base">
              <a:spcBef>
                <a:spcPct val="0"/>
              </a:spcBef>
              <a:spcAft>
                <a:spcPct val="0"/>
              </a:spcAft>
              <a:defRPr/>
            </a:pPr>
            <a:endParaRPr lang="en-US" kern="1200">
              <a:solidFill>
                <a:prstClr val="black"/>
              </a:solidFill>
              <a:latin typeface="Arial" pitchFamily="34" charset="0"/>
              <a:ea typeface="+mn-ea"/>
              <a:cs typeface="+mn-cs"/>
            </a:endParaRPr>
          </a:p>
        </p:txBody>
      </p:sp>
      <p:sp>
        <p:nvSpPr>
          <p:cNvPr id="9" name="Rectangle 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lgn="l" rtl="0" fontAlgn="base">
              <a:spcBef>
                <a:spcPct val="0"/>
              </a:spcBef>
              <a:spcAft>
                <a:spcPct val="0"/>
              </a:spcAft>
              <a:defRPr/>
            </a:pPr>
            <a:endParaRPr lang="en-US" kern="1200">
              <a:solidFill>
                <a:prstClr val="black"/>
              </a:solidFill>
              <a:latin typeface="Arial" pitchFamily="34" charset="0"/>
              <a:ea typeface="+mn-ea"/>
              <a:cs typeface="+mn-cs"/>
            </a:endParaRPr>
          </a:p>
        </p:txBody>
      </p:sp>
      <p:sp>
        <p:nvSpPr>
          <p:cNvPr id="10" name="Rectangle 9"/>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lgn="l" rtl="0" fontAlgn="base">
              <a:spcBef>
                <a:spcPct val="0"/>
              </a:spcBef>
              <a:spcAft>
                <a:spcPct val="0"/>
              </a:spcAft>
              <a:defRPr/>
            </a:pPr>
            <a:endParaRPr lang="en-US" kern="1200">
              <a:solidFill>
                <a:prstClr val="black"/>
              </a:solidFill>
              <a:latin typeface="Arial" pitchFamily="34" charset="0"/>
              <a:ea typeface="+mn-ea"/>
              <a:cs typeface="+mn-cs"/>
            </a:endParaRPr>
          </a:p>
        </p:txBody>
      </p:sp>
      <p:sp>
        <p:nvSpPr>
          <p:cNvPr id="11" name="Rectangle 10"/>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lgn="l" rtl="0" fontAlgn="base">
              <a:spcBef>
                <a:spcPct val="0"/>
              </a:spcBef>
              <a:spcAft>
                <a:spcPct val="0"/>
              </a:spcAft>
              <a:defRPr/>
            </a:pPr>
            <a:endParaRPr lang="en-US" kern="1200">
              <a:solidFill>
                <a:prstClr val="black"/>
              </a:solidFill>
              <a:latin typeface="Arial" pitchFamily="34" charset="0"/>
              <a:ea typeface="+mn-ea"/>
              <a:cs typeface="+mn-cs"/>
            </a:endParaRPr>
          </a:p>
        </p:txBody>
      </p:sp>
      <p:sp>
        <p:nvSpPr>
          <p:cNvPr id="12" name="Rectangle 11"/>
          <p:cNvSpPr/>
          <p:nvPr/>
        </p:nvSpPr>
        <p:spPr>
          <a:xfrm>
            <a:off x="152400" y="1371600"/>
            <a:ext cx="8832850" cy="914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rtl="0" fontAlgn="base">
              <a:spcBef>
                <a:spcPct val="0"/>
              </a:spcBef>
              <a:spcAft>
                <a:spcPct val="0"/>
              </a:spcAft>
              <a:defRPr/>
            </a:pPr>
            <a:endParaRPr lang="en-US" kern="1200">
              <a:solidFill>
                <a:prstClr val="white"/>
              </a:solidFill>
              <a:latin typeface="Georgia"/>
              <a:ea typeface="+mn-ea"/>
              <a:cs typeface="+mn-cs"/>
            </a:endParaRPr>
          </a:p>
        </p:txBody>
      </p:sp>
      <p:sp>
        <p:nvSpPr>
          <p:cNvPr id="13" name="Rectangle 12"/>
          <p:cNvSpPr>
            <a:spLocks noChangeArrowheads="1"/>
          </p:cNvSpPr>
          <p:nvPr/>
        </p:nvSpPr>
        <p:spPr bwMode="auto">
          <a:xfrm>
            <a:off x="146050" y="6391275"/>
            <a:ext cx="8832850" cy="311150"/>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algn="l" rtl="0" fontAlgn="base">
              <a:spcBef>
                <a:spcPct val="0"/>
              </a:spcBef>
              <a:spcAft>
                <a:spcPct val="0"/>
              </a:spcAft>
              <a:defRPr/>
            </a:pPr>
            <a:endParaRPr lang="en-US" kern="1200">
              <a:solidFill>
                <a:prstClr val="black"/>
              </a:solidFill>
              <a:latin typeface="Arial" pitchFamily="34" charset="0"/>
              <a:ea typeface="+mn-ea"/>
              <a:cs typeface="+mn-cs"/>
            </a:endParaRPr>
          </a:p>
        </p:txBody>
      </p:sp>
      <p:sp>
        <p:nvSpPr>
          <p:cNvPr id="14" name="Straight Connector 13"/>
          <p:cNvSpPr>
            <a:spLocks noChangeShapeType="1"/>
          </p:cNvSpPr>
          <p:nvPr/>
        </p:nvSpPr>
        <p:spPr bwMode="auto">
          <a:xfrm>
            <a:off x="152400" y="1279525"/>
            <a:ext cx="8832850"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wrap="none" anchor="ctr"/>
          <a:lstStyle/>
          <a:p>
            <a:pPr algn="l" rtl="0" fontAlgn="base">
              <a:spcBef>
                <a:spcPct val="0"/>
              </a:spcBef>
              <a:spcAft>
                <a:spcPct val="0"/>
              </a:spcAft>
              <a:defRPr/>
            </a:pPr>
            <a:endParaRPr lang="en-US" kern="1200">
              <a:solidFill>
                <a:prstClr val="black"/>
              </a:solidFill>
              <a:latin typeface="Arial" pitchFamily="34" charset="0"/>
              <a:ea typeface="+mn-ea"/>
              <a:cs typeface="+mn-cs"/>
            </a:endParaRPr>
          </a:p>
        </p:txBody>
      </p:sp>
      <p:sp>
        <p:nvSpPr>
          <p:cNvPr id="15" name="Rectangle 14"/>
          <p:cNvSpPr>
            <a:spLocks noChangeArrowheads="1"/>
          </p:cNvSpPr>
          <p:nvPr/>
        </p:nvSpPr>
        <p:spPr bwMode="auto">
          <a:xfrm>
            <a:off x="152400" y="155575"/>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algn="l" rtl="0" fontAlgn="base">
              <a:spcBef>
                <a:spcPct val="0"/>
              </a:spcBef>
              <a:spcAft>
                <a:spcPct val="0"/>
              </a:spcAft>
              <a:defRPr/>
            </a:pPr>
            <a:endParaRPr lang="en-US" kern="1200" dirty="0">
              <a:solidFill>
                <a:prstClr val="black"/>
              </a:solidFill>
              <a:latin typeface="Arial" pitchFamily="34" charset="0"/>
              <a:ea typeface="+mn-ea"/>
              <a:cs typeface="+mn-cs"/>
            </a:endParaRPr>
          </a:p>
        </p:txBody>
      </p:sp>
      <p:sp>
        <p:nvSpPr>
          <p:cNvPr id="16" name="Oval 15"/>
          <p:cNvSpPr/>
          <p:nvPr/>
        </p:nvSpPr>
        <p:spPr>
          <a:xfrm>
            <a:off x="4267200" y="955675"/>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rtl="0" fontAlgn="base">
              <a:spcBef>
                <a:spcPct val="0"/>
              </a:spcBef>
              <a:spcAft>
                <a:spcPct val="0"/>
              </a:spcAft>
              <a:defRPr/>
            </a:pPr>
            <a:endParaRPr lang="en-US" kern="1200">
              <a:solidFill>
                <a:prstClr val="white"/>
              </a:solidFill>
              <a:latin typeface="Georgia"/>
              <a:ea typeface="+mn-ea"/>
              <a:cs typeface="+mn-cs"/>
            </a:endParaRPr>
          </a:p>
        </p:txBody>
      </p:sp>
      <p:sp>
        <p:nvSpPr>
          <p:cNvPr id="17" name="Oval 16"/>
          <p:cNvSpPr/>
          <p:nvPr/>
        </p:nvSpPr>
        <p:spPr>
          <a:xfrm>
            <a:off x="4362450" y="1050925"/>
            <a:ext cx="419100" cy="420688"/>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rtl="0" fontAlgn="base">
              <a:spcBef>
                <a:spcPct val="0"/>
              </a:spcBef>
              <a:spcAft>
                <a:spcPct val="0"/>
              </a:spcAft>
              <a:defRPr/>
            </a:pPr>
            <a:endParaRPr lang="en-US" kern="1200">
              <a:solidFill>
                <a:prstClr val="white"/>
              </a:solidFill>
              <a:latin typeface="Georgia"/>
              <a:ea typeface="+mn-ea"/>
              <a:cs typeface="+mn-cs"/>
            </a:endParaRPr>
          </a:p>
        </p:txBody>
      </p:sp>
      <p:sp>
        <p:nvSpPr>
          <p:cNvPr id="3" name="Text Placeholder 2"/>
          <p:cNvSpPr>
            <a:spLocks noGrp="1"/>
          </p:cNvSpPr>
          <p:nvPr>
            <p:ph type="body" idx="1"/>
          </p:nvPr>
        </p:nvSpPr>
        <p:spPr>
          <a:xfrm>
            <a:off x="301752" y="1524000"/>
            <a:ext cx="4040188" cy="732974"/>
          </a:xfrm>
          <a:noFill/>
          <a:ln w="15875" cap="rnd" cmpd="sng" algn="ctr">
            <a:noFill/>
            <a:prstDash val="solid"/>
          </a:ln>
        </p:spPr>
        <p:style>
          <a:lnRef idx="3">
            <a:schemeClr val="lt1"/>
          </a:lnRef>
          <a:fillRef idx="1">
            <a:schemeClr val="accent1"/>
          </a:fillRef>
          <a:effectRef idx="1">
            <a:schemeClr val="accent1"/>
          </a:effectRef>
          <a:fontRef idx="minor">
            <a:schemeClr val="lt1"/>
          </a:fontRef>
        </p:style>
        <p:txBody>
          <a:bodyPr anchor="ctr">
            <a:noAutofit/>
          </a:bodyPr>
          <a:lstStyle>
            <a:lvl1pPr marL="0" indent="0">
              <a:buNone/>
              <a:defRPr lang="en-US" sz="2200" b="1" dirty="0" smtClean="0">
                <a:solidFill>
                  <a:srgbClr val="FFFFFF"/>
                </a:solidFill>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4" name="Text Placeholder 3"/>
          <p:cNvSpPr>
            <a:spLocks noGrp="1"/>
          </p:cNvSpPr>
          <p:nvPr>
            <p:ph type="body" sz="half" idx="3"/>
          </p:nvPr>
        </p:nvSpPr>
        <p:spPr>
          <a:xfrm>
            <a:off x="4791330" y="1524000"/>
            <a:ext cx="4041775" cy="731520"/>
          </a:xfrm>
          <a:noFill/>
          <a:ln w="15875" cap="rnd" cmpd="sng" algn="ctr">
            <a:noFill/>
            <a:prstDash val="solid"/>
          </a:ln>
        </p:spPr>
        <p:style>
          <a:lnRef idx="3">
            <a:schemeClr val="lt1"/>
          </a:lnRef>
          <a:fillRef idx="1">
            <a:schemeClr val="accent2"/>
          </a:fillRef>
          <a:effectRef idx="1">
            <a:schemeClr val="accent2"/>
          </a:effectRef>
          <a:fontRef idx="minor">
            <a:schemeClr val="lt1"/>
          </a:fontRef>
        </p:style>
        <p:txBody>
          <a:bodyPr anchor="ctr">
            <a:noAutofit/>
          </a:bodyPr>
          <a:lstStyle>
            <a:lvl1pPr marL="0" indent="0">
              <a:buNone/>
              <a:defRPr sz="2200" b="1"/>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24" name="Content Placeholder 23"/>
          <p:cNvSpPr>
            <a:spLocks noGrp="1"/>
          </p:cNvSpPr>
          <p:nvPr>
            <p:ph sz="quarter" idx="2"/>
          </p:nvPr>
        </p:nvSpPr>
        <p:spPr>
          <a:xfrm>
            <a:off x="301752" y="2471383"/>
            <a:ext cx="4041648" cy="3818404"/>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26" name="Content Placeholder 25"/>
          <p:cNvSpPr>
            <a:spLocks noGrp="1"/>
          </p:cNvSpPr>
          <p:nvPr>
            <p:ph sz="quarter" idx="4"/>
          </p:nvPr>
        </p:nvSpPr>
        <p:spPr>
          <a:xfrm>
            <a:off x="4800600" y="2471383"/>
            <a:ext cx="4038600" cy="382219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23" name="Title 22"/>
          <p:cNvSpPr>
            <a:spLocks noGrp="1"/>
          </p:cNvSpPr>
          <p:nvPr>
            <p:ph type="title"/>
          </p:nvPr>
        </p:nvSpPr>
        <p:spPr/>
        <p:txBody>
          <a:bodyPr rtlCol="0"/>
          <a:lstStyle/>
          <a:p>
            <a:r>
              <a:rPr lang="en-US" smtClean="0"/>
              <a:t>Click to edit Master title style</a:t>
            </a:r>
            <a:endParaRPr lang="en-US"/>
          </a:p>
        </p:txBody>
      </p:sp>
      <p:sp>
        <p:nvSpPr>
          <p:cNvPr id="18" name="Date Placeholder 6"/>
          <p:cNvSpPr>
            <a:spLocks noGrp="1"/>
          </p:cNvSpPr>
          <p:nvPr>
            <p:ph type="dt" sz="half" idx="10"/>
          </p:nvPr>
        </p:nvSpPr>
        <p:spPr/>
        <p:txBody>
          <a:bodyPr/>
          <a:lstStyle>
            <a:lvl1pPr>
              <a:defRPr/>
            </a:lvl1pPr>
          </a:lstStyle>
          <a:p>
            <a:pPr algn="r" rtl="0" fontAlgn="base">
              <a:spcBef>
                <a:spcPct val="0"/>
              </a:spcBef>
              <a:spcAft>
                <a:spcPct val="0"/>
              </a:spcAft>
              <a:defRPr/>
            </a:pPr>
            <a:fld id="{65539C50-CFFB-44DB-9A8A-BBBE02D0B1C8}" type="datetime1">
              <a:rPr lang="en-US" sz="1400" kern="1200">
                <a:solidFill>
                  <a:srgbClr val="FFFFFF"/>
                </a:solidFill>
                <a:latin typeface="Arial" pitchFamily="34" charset="0"/>
                <a:ea typeface="+mn-ea"/>
                <a:cs typeface="+mn-cs"/>
              </a:rPr>
              <a:pPr algn="r" rtl="0" fontAlgn="base">
                <a:spcBef>
                  <a:spcPct val="0"/>
                </a:spcBef>
                <a:spcAft>
                  <a:spcPct val="0"/>
                </a:spcAft>
                <a:defRPr/>
              </a:pPr>
              <a:t>1/16/2009</a:t>
            </a:fld>
            <a:endParaRPr lang="en-US" sz="1400" kern="1200">
              <a:solidFill>
                <a:srgbClr val="FFFFFF"/>
              </a:solidFill>
              <a:latin typeface="Arial" pitchFamily="34" charset="0"/>
              <a:ea typeface="+mn-ea"/>
              <a:cs typeface="+mn-cs"/>
            </a:endParaRPr>
          </a:p>
        </p:txBody>
      </p:sp>
      <p:sp>
        <p:nvSpPr>
          <p:cNvPr id="19" name="Footer Placeholder 7"/>
          <p:cNvSpPr>
            <a:spLocks noGrp="1"/>
          </p:cNvSpPr>
          <p:nvPr>
            <p:ph type="ftr" sz="quarter" idx="11"/>
          </p:nvPr>
        </p:nvSpPr>
        <p:spPr>
          <a:xfrm>
            <a:off x="304800" y="6410325"/>
            <a:ext cx="3581400" cy="365125"/>
          </a:xfrm>
        </p:spPr>
        <p:txBody>
          <a:bodyPr/>
          <a:lstStyle>
            <a:lvl1pPr algn="l">
              <a:defRPr sz="1200">
                <a:solidFill>
                  <a:srgbClr val="FFFFFF"/>
                </a:solidFill>
              </a:defRPr>
            </a:lvl1pPr>
          </a:lstStyle>
          <a:p>
            <a:pPr rtl="0" fontAlgn="base">
              <a:spcBef>
                <a:spcPct val="0"/>
              </a:spcBef>
              <a:spcAft>
                <a:spcPct val="0"/>
              </a:spcAft>
              <a:defRPr/>
            </a:pPr>
            <a:endParaRPr lang="en-US" kern="1200">
              <a:latin typeface="Arial" pitchFamily="34" charset="0"/>
              <a:ea typeface="+mn-ea"/>
              <a:cs typeface="+mn-cs"/>
            </a:endParaRPr>
          </a:p>
        </p:txBody>
      </p:sp>
      <p:sp>
        <p:nvSpPr>
          <p:cNvPr id="20" name="Slide Number Placeholder 8"/>
          <p:cNvSpPr>
            <a:spLocks noGrp="1"/>
          </p:cNvSpPr>
          <p:nvPr>
            <p:ph type="sldNum" sz="quarter" idx="12"/>
          </p:nvPr>
        </p:nvSpPr>
        <p:spPr>
          <a:xfrm>
            <a:off x="4343400" y="1042988"/>
            <a:ext cx="457200" cy="441325"/>
          </a:xfrm>
        </p:spPr>
        <p:txBody>
          <a:bodyPr/>
          <a:lstStyle>
            <a:lvl1pPr algn="ctr">
              <a:defRPr/>
            </a:lvl1pPr>
          </a:lstStyle>
          <a:p>
            <a:pPr rtl="0" fontAlgn="base">
              <a:spcBef>
                <a:spcPct val="0"/>
              </a:spcBef>
              <a:spcAft>
                <a:spcPct val="0"/>
              </a:spcAft>
              <a:defRPr/>
            </a:pPr>
            <a:fld id="{6E567DBE-1CDA-4706-B335-61D4A7869773}" type="slidenum">
              <a:rPr lang="en-US" sz="1600" kern="1200">
                <a:solidFill>
                  <a:srgbClr val="8CADAE">
                    <a:shade val="75000"/>
                  </a:srgbClr>
                </a:solidFill>
                <a:latin typeface="Arial" pitchFamily="34" charset="0"/>
                <a:ea typeface="+mn-ea"/>
                <a:cs typeface="+mn-cs"/>
              </a:rPr>
              <a:pPr rtl="0" fontAlgn="base">
                <a:spcBef>
                  <a:spcPct val="0"/>
                </a:spcBef>
                <a:spcAft>
                  <a:spcPct val="0"/>
                </a:spcAft>
                <a:defRPr/>
              </a:pPr>
              <a:t>‹#›</a:t>
            </a:fld>
            <a:endParaRPr lang="en-US" sz="1600" kern="1200">
              <a:solidFill>
                <a:srgbClr val="8CADAE">
                  <a:shade val="75000"/>
                </a:srgbClr>
              </a:solidFill>
              <a:latin typeface="Arial" pitchFamily="34" charset="0"/>
              <a:ea typeface="+mn-ea"/>
              <a:cs typeface="+mn-cs"/>
            </a:endParaRPr>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pPr algn="r" rtl="0" fontAlgn="base">
              <a:spcBef>
                <a:spcPct val="0"/>
              </a:spcBef>
              <a:spcAft>
                <a:spcPct val="0"/>
              </a:spcAft>
              <a:defRPr/>
            </a:pPr>
            <a:fld id="{0EF614F1-1A77-4A6F-A9BD-D33629B65E28}" type="datetime1">
              <a:rPr lang="en-US" sz="1400" kern="1200">
                <a:solidFill>
                  <a:srgbClr val="FFFFFF"/>
                </a:solidFill>
                <a:latin typeface="Arial" pitchFamily="34" charset="0"/>
                <a:ea typeface="+mn-ea"/>
                <a:cs typeface="+mn-cs"/>
              </a:rPr>
              <a:pPr algn="r" rtl="0" fontAlgn="base">
                <a:spcBef>
                  <a:spcPct val="0"/>
                </a:spcBef>
                <a:spcAft>
                  <a:spcPct val="0"/>
                </a:spcAft>
                <a:defRPr/>
              </a:pPr>
              <a:t>1/16/2009</a:t>
            </a:fld>
            <a:endParaRPr lang="en-US" sz="1400" kern="1200">
              <a:solidFill>
                <a:srgbClr val="FFFFFF"/>
              </a:solidFill>
              <a:latin typeface="Arial" pitchFamily="34" charset="0"/>
              <a:ea typeface="+mn-ea"/>
              <a:cs typeface="+mn-cs"/>
            </a:endParaRPr>
          </a:p>
        </p:txBody>
      </p:sp>
      <p:sp>
        <p:nvSpPr>
          <p:cNvPr id="4" name="Footer Placeholder 3"/>
          <p:cNvSpPr>
            <a:spLocks noGrp="1"/>
          </p:cNvSpPr>
          <p:nvPr>
            <p:ph type="ftr" sz="quarter" idx="11"/>
          </p:nvPr>
        </p:nvSpPr>
        <p:spPr/>
        <p:txBody>
          <a:bodyPr/>
          <a:lstStyle>
            <a:lvl1pPr algn="l">
              <a:defRPr sz="1200">
                <a:solidFill>
                  <a:srgbClr val="FFFFFF"/>
                </a:solidFill>
              </a:defRPr>
            </a:lvl1pPr>
          </a:lstStyle>
          <a:p>
            <a:pPr rtl="0" fontAlgn="base">
              <a:spcBef>
                <a:spcPct val="0"/>
              </a:spcBef>
              <a:spcAft>
                <a:spcPct val="0"/>
              </a:spcAft>
              <a:defRPr/>
            </a:pPr>
            <a:endParaRPr lang="en-US" kern="1200">
              <a:latin typeface="Arial" pitchFamily="34" charset="0"/>
              <a:ea typeface="+mn-ea"/>
              <a:cs typeface="+mn-cs"/>
            </a:endParaRPr>
          </a:p>
        </p:txBody>
      </p:sp>
      <p:sp>
        <p:nvSpPr>
          <p:cNvPr id="5" name="Slide Number Placeholder 4"/>
          <p:cNvSpPr>
            <a:spLocks noGrp="1"/>
          </p:cNvSpPr>
          <p:nvPr>
            <p:ph type="sldNum" sz="quarter" idx="12"/>
          </p:nvPr>
        </p:nvSpPr>
        <p:spPr>
          <a:xfrm>
            <a:off x="4343400" y="1036638"/>
            <a:ext cx="457200" cy="441325"/>
          </a:xfrm>
        </p:spPr>
        <p:txBody>
          <a:bodyPr/>
          <a:lstStyle>
            <a:lvl1pPr>
              <a:defRPr/>
            </a:lvl1pPr>
          </a:lstStyle>
          <a:p>
            <a:pPr algn="ctr" rtl="0" fontAlgn="base">
              <a:spcBef>
                <a:spcPct val="0"/>
              </a:spcBef>
              <a:spcAft>
                <a:spcPct val="0"/>
              </a:spcAft>
              <a:defRPr/>
            </a:pPr>
            <a:fld id="{DEA34CA3-D2D8-4667-BEB7-57E414487461}" type="slidenum">
              <a:rPr lang="en-US" sz="1600" kern="1200">
                <a:solidFill>
                  <a:srgbClr val="8CADAE">
                    <a:shade val="75000"/>
                  </a:srgbClr>
                </a:solidFill>
                <a:latin typeface="Arial" pitchFamily="34" charset="0"/>
                <a:ea typeface="+mn-ea"/>
                <a:cs typeface="+mn-cs"/>
              </a:rPr>
              <a:pPr algn="ctr" rtl="0" fontAlgn="base">
                <a:spcBef>
                  <a:spcPct val="0"/>
                </a:spcBef>
                <a:spcAft>
                  <a:spcPct val="0"/>
                </a:spcAft>
                <a:defRPr/>
              </a:pPr>
              <a:t>‹#›</a:t>
            </a:fld>
            <a:endParaRPr lang="en-US" sz="1600" kern="1200">
              <a:solidFill>
                <a:srgbClr val="8CADAE">
                  <a:shade val="75000"/>
                </a:srgbClr>
              </a:solidFill>
              <a:latin typeface="Arial" pitchFamily="34" charset="0"/>
              <a:ea typeface="+mn-ea"/>
              <a:cs typeface="+mn-cs"/>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Rectangle 1"/>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lgn="l" rtl="0" fontAlgn="base">
              <a:spcBef>
                <a:spcPct val="0"/>
              </a:spcBef>
              <a:spcAft>
                <a:spcPct val="0"/>
              </a:spcAft>
              <a:defRPr/>
            </a:pPr>
            <a:endParaRPr lang="en-US" kern="1200">
              <a:solidFill>
                <a:prstClr val="black"/>
              </a:solidFill>
              <a:latin typeface="Arial" pitchFamily="34" charset="0"/>
              <a:ea typeface="+mn-ea"/>
              <a:cs typeface="+mn-cs"/>
            </a:endParaRPr>
          </a:p>
        </p:txBody>
      </p:sp>
      <p:sp>
        <p:nvSpPr>
          <p:cNvPr id="3" name="Rectangle 2"/>
          <p:cNvSpPr>
            <a:spLocks noChangeArrowheads="1"/>
          </p:cNvSpPr>
          <p:nvPr/>
        </p:nvSpPr>
        <p:spPr bwMode="white">
          <a:xfrm>
            <a:off x="0" y="0"/>
            <a:ext cx="9144000" cy="155575"/>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lgn="l" rtl="0" fontAlgn="base">
              <a:spcBef>
                <a:spcPct val="0"/>
              </a:spcBef>
              <a:spcAft>
                <a:spcPct val="0"/>
              </a:spcAft>
              <a:defRPr/>
            </a:pPr>
            <a:endParaRPr lang="en-US" kern="1200">
              <a:solidFill>
                <a:prstClr val="black"/>
              </a:solidFill>
              <a:latin typeface="Arial" pitchFamily="34" charset="0"/>
              <a:ea typeface="+mn-ea"/>
              <a:cs typeface="+mn-cs"/>
            </a:endParaRPr>
          </a:p>
        </p:txBody>
      </p:sp>
      <p:sp>
        <p:nvSpPr>
          <p:cNvPr id="4" name="Rectangle 3"/>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lgn="l" rtl="0" fontAlgn="base">
              <a:spcBef>
                <a:spcPct val="0"/>
              </a:spcBef>
              <a:spcAft>
                <a:spcPct val="0"/>
              </a:spcAft>
              <a:defRPr/>
            </a:pPr>
            <a:endParaRPr lang="en-US" kern="1200">
              <a:solidFill>
                <a:prstClr val="black"/>
              </a:solidFill>
              <a:latin typeface="Arial" pitchFamily="34" charset="0"/>
              <a:ea typeface="+mn-ea"/>
              <a:cs typeface="+mn-cs"/>
            </a:endParaRPr>
          </a:p>
        </p:txBody>
      </p:sp>
      <p:sp>
        <p:nvSpPr>
          <p:cNvPr id="5" name="Rectangle 4"/>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lgn="l" rtl="0" fontAlgn="base">
              <a:spcBef>
                <a:spcPct val="0"/>
              </a:spcBef>
              <a:spcAft>
                <a:spcPct val="0"/>
              </a:spcAft>
              <a:defRPr/>
            </a:pPr>
            <a:endParaRPr lang="en-US" kern="1200">
              <a:solidFill>
                <a:prstClr val="black"/>
              </a:solidFill>
              <a:latin typeface="Arial" pitchFamily="34" charset="0"/>
              <a:ea typeface="+mn-ea"/>
              <a:cs typeface="+mn-cs"/>
            </a:endParaRPr>
          </a:p>
        </p:txBody>
      </p:sp>
      <p:sp>
        <p:nvSpPr>
          <p:cNvPr id="6" name="Rectangle 5"/>
          <p:cNvSpPr>
            <a:spLocks noChangeArrowheads="1"/>
          </p:cNvSpPr>
          <p:nvPr/>
        </p:nvSpPr>
        <p:spPr bwMode="auto">
          <a:xfrm>
            <a:off x="146050" y="6391275"/>
            <a:ext cx="8832850" cy="309563"/>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algn="l" rtl="0" fontAlgn="base">
              <a:spcBef>
                <a:spcPct val="0"/>
              </a:spcBef>
              <a:spcAft>
                <a:spcPct val="0"/>
              </a:spcAft>
              <a:defRPr/>
            </a:pPr>
            <a:endParaRPr lang="en-US" kern="1200">
              <a:solidFill>
                <a:prstClr val="black"/>
              </a:solidFill>
              <a:latin typeface="Arial" pitchFamily="34" charset="0"/>
              <a:ea typeface="+mn-ea"/>
              <a:cs typeface="+mn-cs"/>
            </a:endParaRPr>
          </a:p>
        </p:txBody>
      </p:sp>
      <p:sp>
        <p:nvSpPr>
          <p:cNvPr id="7" name="Rectangle 6"/>
          <p:cNvSpPr>
            <a:spLocks noChangeArrowheads="1"/>
          </p:cNvSpPr>
          <p:nvPr/>
        </p:nvSpPr>
        <p:spPr bwMode="auto">
          <a:xfrm>
            <a:off x="152400" y="158750"/>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algn="l" rtl="0" fontAlgn="base">
              <a:spcBef>
                <a:spcPct val="0"/>
              </a:spcBef>
              <a:spcAft>
                <a:spcPct val="0"/>
              </a:spcAft>
              <a:defRPr/>
            </a:pPr>
            <a:endParaRPr lang="en-US" kern="1200" dirty="0">
              <a:solidFill>
                <a:prstClr val="black"/>
              </a:solidFill>
              <a:latin typeface="Arial" pitchFamily="34" charset="0"/>
              <a:ea typeface="+mn-ea"/>
              <a:cs typeface="+mn-cs"/>
            </a:endParaRPr>
          </a:p>
        </p:txBody>
      </p:sp>
      <p:sp>
        <p:nvSpPr>
          <p:cNvPr id="8" name="Date Placeholder 1"/>
          <p:cNvSpPr>
            <a:spLocks noGrp="1"/>
          </p:cNvSpPr>
          <p:nvPr>
            <p:ph type="dt" sz="half" idx="10"/>
          </p:nvPr>
        </p:nvSpPr>
        <p:spPr/>
        <p:txBody>
          <a:bodyPr/>
          <a:lstStyle>
            <a:lvl1pPr>
              <a:defRPr/>
            </a:lvl1pPr>
          </a:lstStyle>
          <a:p>
            <a:pPr algn="r" rtl="0" fontAlgn="base">
              <a:spcBef>
                <a:spcPct val="0"/>
              </a:spcBef>
              <a:spcAft>
                <a:spcPct val="0"/>
              </a:spcAft>
              <a:defRPr/>
            </a:pPr>
            <a:fld id="{79574820-0C79-4952-AAB7-AC45130985B0}" type="datetime1">
              <a:rPr lang="en-US" sz="1400" kern="1200">
                <a:solidFill>
                  <a:srgbClr val="FFFFFF"/>
                </a:solidFill>
                <a:latin typeface="Arial" pitchFamily="34" charset="0"/>
                <a:ea typeface="+mn-ea"/>
                <a:cs typeface="+mn-cs"/>
              </a:rPr>
              <a:pPr algn="r" rtl="0" fontAlgn="base">
                <a:spcBef>
                  <a:spcPct val="0"/>
                </a:spcBef>
                <a:spcAft>
                  <a:spcPct val="0"/>
                </a:spcAft>
                <a:defRPr/>
              </a:pPr>
              <a:t>1/16/2009</a:t>
            </a:fld>
            <a:endParaRPr lang="en-US" sz="1400" kern="1200">
              <a:solidFill>
                <a:srgbClr val="FFFFFF"/>
              </a:solidFill>
              <a:latin typeface="Arial" pitchFamily="34" charset="0"/>
              <a:ea typeface="+mn-ea"/>
              <a:cs typeface="+mn-cs"/>
            </a:endParaRPr>
          </a:p>
        </p:txBody>
      </p:sp>
      <p:sp>
        <p:nvSpPr>
          <p:cNvPr id="9" name="Footer Placeholder 2"/>
          <p:cNvSpPr>
            <a:spLocks noGrp="1"/>
          </p:cNvSpPr>
          <p:nvPr>
            <p:ph type="ftr" sz="quarter" idx="11"/>
          </p:nvPr>
        </p:nvSpPr>
        <p:spPr/>
        <p:txBody>
          <a:bodyPr/>
          <a:lstStyle>
            <a:lvl1pPr algn="l">
              <a:defRPr sz="1200">
                <a:solidFill>
                  <a:srgbClr val="FFFFFF"/>
                </a:solidFill>
              </a:defRPr>
            </a:lvl1pPr>
          </a:lstStyle>
          <a:p>
            <a:pPr rtl="0" fontAlgn="base">
              <a:spcBef>
                <a:spcPct val="0"/>
              </a:spcBef>
              <a:spcAft>
                <a:spcPct val="0"/>
              </a:spcAft>
              <a:defRPr/>
            </a:pPr>
            <a:endParaRPr lang="en-US" kern="1200">
              <a:latin typeface="Arial" pitchFamily="34" charset="0"/>
              <a:ea typeface="+mn-ea"/>
              <a:cs typeface="+mn-cs"/>
            </a:endParaRPr>
          </a:p>
        </p:txBody>
      </p:sp>
      <p:sp>
        <p:nvSpPr>
          <p:cNvPr id="10" name="Slide Number Placeholder 3"/>
          <p:cNvSpPr>
            <a:spLocks noGrp="1"/>
          </p:cNvSpPr>
          <p:nvPr>
            <p:ph type="sldNum" sz="quarter" idx="12"/>
          </p:nvPr>
        </p:nvSpPr>
        <p:spPr>
          <a:xfrm>
            <a:off x="4267200" y="6324600"/>
            <a:ext cx="609600" cy="441325"/>
          </a:xfrm>
        </p:spPr>
        <p:txBody>
          <a:bodyPr/>
          <a:lstStyle>
            <a:lvl1pPr>
              <a:defRPr>
                <a:solidFill>
                  <a:srgbClr val="FFFFFF"/>
                </a:solidFill>
              </a:defRPr>
            </a:lvl1pPr>
          </a:lstStyle>
          <a:p>
            <a:pPr algn="ctr" rtl="0" fontAlgn="base">
              <a:spcBef>
                <a:spcPct val="0"/>
              </a:spcBef>
              <a:spcAft>
                <a:spcPct val="0"/>
              </a:spcAft>
              <a:defRPr/>
            </a:pPr>
            <a:fld id="{E2BC1D47-FE46-4CB8-8687-842D3EF07E26}" type="slidenum">
              <a:rPr lang="en-US" sz="1600" kern="1200">
                <a:latin typeface="Arial" pitchFamily="34" charset="0"/>
                <a:ea typeface="+mn-ea"/>
                <a:cs typeface="+mn-cs"/>
              </a:rPr>
              <a:pPr algn="ctr" rtl="0" fontAlgn="base">
                <a:spcBef>
                  <a:spcPct val="0"/>
                </a:spcBef>
                <a:spcAft>
                  <a:spcPct val="0"/>
                </a:spcAft>
                <a:defRPr/>
              </a:pPr>
              <a:t>‹#›</a:t>
            </a:fld>
            <a:endParaRPr lang="en-US" sz="1600" kern="1200">
              <a:latin typeface="Arial" pitchFamily="34" charset="0"/>
              <a:ea typeface="+mn-ea"/>
              <a:cs typeface="+mn-cs"/>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5" name="Rectangle 4"/>
          <p:cNvSpPr>
            <a:spLocks noChangeArrowheads="1"/>
          </p:cNvSpPr>
          <p:nvPr/>
        </p:nvSpPr>
        <p:spPr bwMode="auto">
          <a:xfrm>
            <a:off x="152400" y="152400"/>
            <a:ext cx="8832850" cy="304800"/>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algn="l" rtl="0" fontAlgn="base">
              <a:spcBef>
                <a:spcPct val="0"/>
              </a:spcBef>
              <a:spcAft>
                <a:spcPct val="0"/>
              </a:spcAft>
              <a:defRPr/>
            </a:pPr>
            <a:endParaRPr lang="en-US" kern="1200">
              <a:solidFill>
                <a:prstClr val="black"/>
              </a:solidFill>
              <a:latin typeface="Arial" pitchFamily="34" charset="0"/>
              <a:ea typeface="+mn-ea"/>
              <a:cs typeface="+mn-cs"/>
            </a:endParaRPr>
          </a:p>
        </p:txBody>
      </p:sp>
      <p:sp>
        <p:nvSpPr>
          <p:cNvPr id="6" name="Rectangle 5"/>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lgn="l" rtl="0" fontAlgn="base">
              <a:spcBef>
                <a:spcPct val="0"/>
              </a:spcBef>
              <a:spcAft>
                <a:spcPct val="0"/>
              </a:spcAft>
              <a:defRPr/>
            </a:pPr>
            <a:endParaRPr lang="en-US" kern="1200">
              <a:solidFill>
                <a:prstClr val="black"/>
              </a:solidFill>
              <a:latin typeface="Arial" pitchFamily="34" charset="0"/>
              <a:ea typeface="+mn-ea"/>
              <a:cs typeface="+mn-cs"/>
            </a:endParaRPr>
          </a:p>
        </p:txBody>
      </p:sp>
      <p:sp>
        <p:nvSpPr>
          <p:cNvPr id="7" name="Rectangle 6"/>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lgn="l" rtl="0" fontAlgn="base">
              <a:spcBef>
                <a:spcPct val="0"/>
              </a:spcBef>
              <a:spcAft>
                <a:spcPct val="0"/>
              </a:spcAft>
              <a:defRPr/>
            </a:pPr>
            <a:endParaRPr lang="en-US" kern="1200">
              <a:solidFill>
                <a:prstClr val="black"/>
              </a:solidFill>
              <a:latin typeface="Arial" pitchFamily="34" charset="0"/>
              <a:ea typeface="+mn-ea"/>
              <a:cs typeface="+mn-cs"/>
            </a:endParaRPr>
          </a:p>
        </p:txBody>
      </p:sp>
      <p:sp>
        <p:nvSpPr>
          <p:cNvPr id="8" name="Rectangle 7"/>
          <p:cNvSpPr>
            <a:spLocks noChangeArrowheads="1"/>
          </p:cNvSpPr>
          <p:nvPr/>
        </p:nvSpPr>
        <p:spPr bwMode="white">
          <a:xfrm>
            <a:off x="0" y="0"/>
            <a:ext cx="9144000" cy="119063"/>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lgn="l" rtl="0" fontAlgn="base">
              <a:spcBef>
                <a:spcPct val="0"/>
              </a:spcBef>
              <a:spcAft>
                <a:spcPct val="0"/>
              </a:spcAft>
              <a:defRPr/>
            </a:pPr>
            <a:endParaRPr lang="en-US" kern="1200">
              <a:solidFill>
                <a:prstClr val="black"/>
              </a:solidFill>
              <a:latin typeface="Arial" pitchFamily="34" charset="0"/>
              <a:ea typeface="+mn-ea"/>
              <a:cs typeface="+mn-cs"/>
            </a:endParaRPr>
          </a:p>
        </p:txBody>
      </p:sp>
      <p:sp>
        <p:nvSpPr>
          <p:cNvPr id="9" name="Rectangle 8"/>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lgn="l" rtl="0" fontAlgn="base">
              <a:spcBef>
                <a:spcPct val="0"/>
              </a:spcBef>
              <a:spcAft>
                <a:spcPct val="0"/>
              </a:spcAft>
              <a:defRPr/>
            </a:pPr>
            <a:endParaRPr lang="en-US" kern="1200">
              <a:solidFill>
                <a:prstClr val="black"/>
              </a:solidFill>
              <a:latin typeface="Arial" pitchFamily="34" charset="0"/>
              <a:ea typeface="+mn-ea"/>
              <a:cs typeface="+mn-cs"/>
            </a:endParaRPr>
          </a:p>
        </p:txBody>
      </p:sp>
      <p:sp>
        <p:nvSpPr>
          <p:cNvPr id="10" name="Rectangle 9"/>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rtl="0" fontAlgn="base">
              <a:spcBef>
                <a:spcPct val="0"/>
              </a:spcBef>
              <a:spcAft>
                <a:spcPct val="0"/>
              </a:spcAft>
              <a:defRPr/>
            </a:pPr>
            <a:endParaRPr lang="en-US" kern="1200">
              <a:solidFill>
                <a:prstClr val="white"/>
              </a:solidFill>
              <a:latin typeface="Georgia"/>
              <a:ea typeface="+mn-ea"/>
              <a:cs typeface="+mn-cs"/>
            </a:endParaRPr>
          </a:p>
        </p:txBody>
      </p:sp>
      <p:sp>
        <p:nvSpPr>
          <p:cNvPr id="11" name="Rectangle 10"/>
          <p:cNvSpPr>
            <a:spLocks noChangeArrowheads="1"/>
          </p:cNvSpPr>
          <p:nvPr/>
        </p:nvSpPr>
        <p:spPr bwMode="auto">
          <a:xfrm>
            <a:off x="152400" y="152400"/>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algn="l" rtl="0" fontAlgn="base">
              <a:spcBef>
                <a:spcPct val="0"/>
              </a:spcBef>
              <a:spcAft>
                <a:spcPct val="0"/>
              </a:spcAft>
              <a:defRPr/>
            </a:pPr>
            <a:endParaRPr lang="en-US" kern="1200" dirty="0">
              <a:solidFill>
                <a:prstClr val="black"/>
              </a:solidFill>
              <a:latin typeface="Arial" pitchFamily="34" charset="0"/>
              <a:ea typeface="+mn-ea"/>
              <a:cs typeface="+mn-cs"/>
            </a:endParaRPr>
          </a:p>
        </p:txBody>
      </p:sp>
      <p:sp>
        <p:nvSpPr>
          <p:cNvPr id="12" name="Straight Connector 11"/>
          <p:cNvSpPr>
            <a:spLocks noChangeShapeType="1"/>
          </p:cNvSpPr>
          <p:nvPr/>
        </p:nvSpPr>
        <p:spPr bwMode="auto">
          <a:xfrm>
            <a:off x="152400" y="533400"/>
            <a:ext cx="8832850"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wrap="none" anchor="ctr"/>
          <a:lstStyle/>
          <a:p>
            <a:pPr algn="l" rtl="0" fontAlgn="base">
              <a:spcBef>
                <a:spcPct val="0"/>
              </a:spcBef>
              <a:spcAft>
                <a:spcPct val="0"/>
              </a:spcAft>
              <a:defRPr/>
            </a:pPr>
            <a:endParaRPr lang="en-US" kern="1200">
              <a:solidFill>
                <a:prstClr val="black"/>
              </a:solidFill>
              <a:latin typeface="Arial" pitchFamily="34" charset="0"/>
              <a:ea typeface="+mn-ea"/>
              <a:cs typeface="+mn-cs"/>
            </a:endParaRPr>
          </a:p>
        </p:txBody>
      </p:sp>
      <p:sp>
        <p:nvSpPr>
          <p:cNvPr id="13" name="Oval 12"/>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rtl="0" fontAlgn="base">
              <a:spcBef>
                <a:spcPct val="0"/>
              </a:spcBef>
              <a:spcAft>
                <a:spcPct val="0"/>
              </a:spcAft>
              <a:defRPr/>
            </a:pPr>
            <a:endParaRPr lang="en-US" kern="1200">
              <a:solidFill>
                <a:prstClr val="white"/>
              </a:solidFill>
              <a:latin typeface="Georgia"/>
              <a:ea typeface="+mn-ea"/>
              <a:cs typeface="+mn-cs"/>
            </a:endParaRPr>
          </a:p>
        </p:txBody>
      </p:sp>
      <p:sp>
        <p:nvSpPr>
          <p:cNvPr id="14" name="Oval 13"/>
          <p:cNvSpPr/>
          <p:nvPr/>
        </p:nvSpPr>
        <p:spPr>
          <a:xfrm>
            <a:off x="1390650" y="323850"/>
            <a:ext cx="419100" cy="419100"/>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rtl="0" fontAlgn="base">
              <a:spcBef>
                <a:spcPct val="0"/>
              </a:spcBef>
              <a:spcAft>
                <a:spcPct val="0"/>
              </a:spcAft>
              <a:defRPr/>
            </a:pPr>
            <a:endParaRPr lang="en-US" kern="1200">
              <a:solidFill>
                <a:prstClr val="white"/>
              </a:solidFill>
              <a:latin typeface="Georgia"/>
              <a:ea typeface="+mn-ea"/>
              <a:cs typeface="+mn-cs"/>
            </a:endParaRPr>
          </a:p>
        </p:txBody>
      </p:sp>
      <p:sp>
        <p:nvSpPr>
          <p:cNvPr id="15" name="Rectangle 14"/>
          <p:cNvSpPr>
            <a:spLocks noChangeArrowheads="1"/>
          </p:cNvSpPr>
          <p:nvPr/>
        </p:nvSpPr>
        <p:spPr bwMode="auto">
          <a:xfrm>
            <a:off x="149225" y="6388100"/>
            <a:ext cx="8832850" cy="309563"/>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algn="l" rtl="0" fontAlgn="base">
              <a:spcBef>
                <a:spcPct val="0"/>
              </a:spcBef>
              <a:spcAft>
                <a:spcPct val="0"/>
              </a:spcAft>
              <a:defRPr/>
            </a:pPr>
            <a:endParaRPr lang="en-US" kern="1200">
              <a:solidFill>
                <a:prstClr val="black"/>
              </a:solidFill>
              <a:latin typeface="Arial" pitchFamily="34" charset="0"/>
              <a:ea typeface="+mn-ea"/>
              <a:cs typeface="+mn-cs"/>
            </a:endParaRPr>
          </a:p>
        </p:txBody>
      </p:sp>
      <p:sp>
        <p:nvSpPr>
          <p:cNvPr id="2" name="Title 1"/>
          <p:cNvSpPr>
            <a:spLocks noGrp="1"/>
          </p:cNvSpPr>
          <p:nvPr>
            <p:ph type="title"/>
          </p:nvPr>
        </p:nvSpPr>
        <p:spPr>
          <a:xfrm>
            <a:off x="381000" y="914400"/>
            <a:ext cx="2362200" cy="990600"/>
          </a:xfrm>
        </p:spPr>
        <p:txBody>
          <a:bodyPr>
            <a:noAutofit/>
          </a:bodyPr>
          <a:lstStyle>
            <a:lvl1pPr algn="l">
              <a:buNone/>
              <a:defRPr sz="2200" b="1">
                <a:solidFill>
                  <a:srgbClr val="FFFFFF"/>
                </a:solidFill>
              </a:defRPr>
            </a:lvl1pPr>
          </a:lstStyle>
          <a:p>
            <a:r>
              <a:rPr lang="en-US" smtClean="0"/>
              <a:t>Click to edit Master title style</a:t>
            </a:r>
            <a:endParaRPr lang="en-US"/>
          </a:p>
        </p:txBody>
      </p:sp>
      <p:sp>
        <p:nvSpPr>
          <p:cNvPr id="3" name="Text Placeholder 2"/>
          <p:cNvSpPr>
            <a:spLocks noGrp="1"/>
          </p:cNvSpPr>
          <p:nvPr>
            <p:ph type="body" idx="2"/>
          </p:nvPr>
        </p:nvSpPr>
        <p:spPr>
          <a:xfrm>
            <a:off x="381000" y="1981200"/>
            <a:ext cx="2362200" cy="4144963"/>
          </a:xfrm>
        </p:spPr>
        <p:txBody>
          <a:bodyPr/>
          <a:lstStyle>
            <a:lvl1pPr marL="0" indent="0">
              <a:spcAft>
                <a:spcPts val="1000"/>
              </a:spcAft>
              <a:buNone/>
              <a:defRPr sz="1600">
                <a:solidFill>
                  <a:srgbClr val="FFFFFF"/>
                </a:solidFill>
              </a:defRPr>
            </a:lvl1pPr>
            <a:lvl2pPr>
              <a:buNone/>
              <a:defRPr sz="1200"/>
            </a:lvl2pPr>
            <a:lvl3pPr>
              <a:buNone/>
              <a:defRPr sz="1000"/>
            </a:lvl3pPr>
            <a:lvl4pPr>
              <a:buNone/>
              <a:defRPr sz="900"/>
            </a:lvl4pPr>
            <a:lvl5pPr>
              <a:buNone/>
              <a:defRPr sz="900"/>
            </a:lvl5pPr>
          </a:lstStyle>
          <a:p>
            <a:pPr lvl="0"/>
            <a:r>
              <a:rPr lang="en-US" smtClean="0"/>
              <a:t>Click to edit Master text styles</a:t>
            </a:r>
          </a:p>
        </p:txBody>
      </p:sp>
      <p:sp>
        <p:nvSpPr>
          <p:cNvPr id="20" name="Content Placeholder 19"/>
          <p:cNvSpPr>
            <a:spLocks noGrp="1"/>
          </p:cNvSpPr>
          <p:nvPr>
            <p:ph sz="quarter" idx="1"/>
          </p:nvPr>
        </p:nvSpPr>
        <p:spPr>
          <a:xfrm>
            <a:off x="3124200" y="685800"/>
            <a:ext cx="5638800" cy="5410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6" name="Slide Number Placeholder 6"/>
          <p:cNvSpPr>
            <a:spLocks noGrp="1"/>
          </p:cNvSpPr>
          <p:nvPr>
            <p:ph type="sldNum" sz="quarter" idx="10"/>
          </p:nvPr>
        </p:nvSpPr>
        <p:spPr>
          <a:xfrm>
            <a:off x="1371600" y="312738"/>
            <a:ext cx="457200" cy="441325"/>
          </a:xfrm>
        </p:spPr>
        <p:txBody>
          <a:bodyPr/>
          <a:lstStyle>
            <a:lvl1pPr>
              <a:defRPr>
                <a:solidFill>
                  <a:schemeClr val="accent3">
                    <a:shade val="75000"/>
                  </a:schemeClr>
                </a:solidFill>
              </a:defRPr>
            </a:lvl1pPr>
          </a:lstStyle>
          <a:p>
            <a:pPr algn="ctr" rtl="0" fontAlgn="base">
              <a:spcBef>
                <a:spcPct val="0"/>
              </a:spcBef>
              <a:spcAft>
                <a:spcPct val="0"/>
              </a:spcAft>
              <a:defRPr/>
            </a:pPr>
            <a:fld id="{99935DC1-5476-4C4E-8E0F-5F61DB25BF41}" type="slidenum">
              <a:rPr lang="en-US" sz="1600" kern="1200">
                <a:solidFill>
                  <a:srgbClr val="8CADAE">
                    <a:shade val="75000"/>
                  </a:srgbClr>
                </a:solidFill>
                <a:latin typeface="Arial" pitchFamily="34" charset="0"/>
                <a:ea typeface="+mn-ea"/>
                <a:cs typeface="+mn-cs"/>
              </a:rPr>
              <a:pPr algn="ctr" rtl="0" fontAlgn="base">
                <a:spcBef>
                  <a:spcPct val="0"/>
                </a:spcBef>
                <a:spcAft>
                  <a:spcPct val="0"/>
                </a:spcAft>
                <a:defRPr/>
              </a:pPr>
              <a:t>‹#›</a:t>
            </a:fld>
            <a:endParaRPr lang="en-US" sz="1600" kern="1200">
              <a:solidFill>
                <a:srgbClr val="8CADAE">
                  <a:shade val="75000"/>
                </a:srgbClr>
              </a:solidFill>
              <a:latin typeface="Arial" pitchFamily="34" charset="0"/>
              <a:ea typeface="+mn-ea"/>
              <a:cs typeface="+mn-cs"/>
            </a:endParaRPr>
          </a:p>
        </p:txBody>
      </p:sp>
      <p:sp>
        <p:nvSpPr>
          <p:cNvPr id="17" name="Date Placeholder 4"/>
          <p:cNvSpPr>
            <a:spLocks noGrp="1"/>
          </p:cNvSpPr>
          <p:nvPr>
            <p:ph type="dt" sz="half" idx="11"/>
          </p:nvPr>
        </p:nvSpPr>
        <p:spPr/>
        <p:txBody>
          <a:bodyPr/>
          <a:lstStyle>
            <a:lvl1pPr>
              <a:defRPr/>
            </a:lvl1pPr>
          </a:lstStyle>
          <a:p>
            <a:pPr algn="r" rtl="0" fontAlgn="base">
              <a:spcBef>
                <a:spcPct val="0"/>
              </a:spcBef>
              <a:spcAft>
                <a:spcPct val="0"/>
              </a:spcAft>
              <a:defRPr/>
            </a:pPr>
            <a:fld id="{A1F5C30C-BE57-4A2C-84EF-44657D72CFF9}" type="datetime1">
              <a:rPr lang="en-US" sz="1400" kern="1200">
                <a:solidFill>
                  <a:srgbClr val="FFFFFF"/>
                </a:solidFill>
                <a:latin typeface="Arial" pitchFamily="34" charset="0"/>
                <a:ea typeface="+mn-ea"/>
                <a:cs typeface="+mn-cs"/>
              </a:rPr>
              <a:pPr algn="r" rtl="0" fontAlgn="base">
                <a:spcBef>
                  <a:spcPct val="0"/>
                </a:spcBef>
                <a:spcAft>
                  <a:spcPct val="0"/>
                </a:spcAft>
                <a:defRPr/>
              </a:pPr>
              <a:t>1/16/2009</a:t>
            </a:fld>
            <a:endParaRPr lang="en-US" sz="1400" kern="1200">
              <a:solidFill>
                <a:srgbClr val="FFFFFF"/>
              </a:solidFill>
              <a:latin typeface="Arial" pitchFamily="34" charset="0"/>
              <a:ea typeface="+mn-ea"/>
              <a:cs typeface="+mn-cs"/>
            </a:endParaRPr>
          </a:p>
        </p:txBody>
      </p:sp>
      <p:sp>
        <p:nvSpPr>
          <p:cNvPr id="18" name="Footer Placeholder 5"/>
          <p:cNvSpPr>
            <a:spLocks noGrp="1"/>
          </p:cNvSpPr>
          <p:nvPr>
            <p:ph type="ftr" sz="quarter" idx="12"/>
          </p:nvPr>
        </p:nvSpPr>
        <p:spPr>
          <a:xfrm>
            <a:off x="301625" y="6410325"/>
            <a:ext cx="3382963" cy="366713"/>
          </a:xfrm>
        </p:spPr>
        <p:txBody>
          <a:bodyPr/>
          <a:lstStyle>
            <a:lvl1pPr algn="l">
              <a:defRPr sz="1200">
                <a:solidFill>
                  <a:srgbClr val="FFFFFF"/>
                </a:solidFill>
              </a:defRPr>
            </a:lvl1pPr>
          </a:lstStyle>
          <a:p>
            <a:pPr rtl="0" fontAlgn="base">
              <a:spcBef>
                <a:spcPct val="0"/>
              </a:spcBef>
              <a:spcAft>
                <a:spcPct val="0"/>
              </a:spcAft>
              <a:defRPr/>
            </a:pPr>
            <a:endParaRPr lang="en-US" kern="1200">
              <a:latin typeface="Arial" pitchFamily="34" charset="0"/>
              <a:ea typeface="+mn-ea"/>
              <a:cs typeface="+mn-cs"/>
            </a:endParaRPr>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5" name="Straight Connector 4"/>
          <p:cNvSpPr>
            <a:spLocks noChangeShapeType="1"/>
          </p:cNvSpPr>
          <p:nvPr/>
        </p:nvSpPr>
        <p:spPr bwMode="auto">
          <a:xfrm>
            <a:off x="152400" y="533400"/>
            <a:ext cx="8832850"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wrap="none" anchor="ctr"/>
          <a:lstStyle/>
          <a:p>
            <a:pPr algn="l" rtl="0" fontAlgn="base">
              <a:spcBef>
                <a:spcPct val="0"/>
              </a:spcBef>
              <a:spcAft>
                <a:spcPct val="0"/>
              </a:spcAft>
              <a:defRPr/>
            </a:pPr>
            <a:endParaRPr lang="en-US" kern="1200">
              <a:solidFill>
                <a:prstClr val="black"/>
              </a:solidFill>
              <a:latin typeface="Arial" pitchFamily="34" charset="0"/>
              <a:ea typeface="+mn-ea"/>
              <a:cs typeface="+mn-cs"/>
            </a:endParaRPr>
          </a:p>
        </p:txBody>
      </p:sp>
      <p:sp>
        <p:nvSpPr>
          <p:cNvPr id="6" name="Rectangle 5"/>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lgn="l" rtl="0" fontAlgn="base">
              <a:spcBef>
                <a:spcPct val="0"/>
              </a:spcBef>
              <a:spcAft>
                <a:spcPct val="0"/>
              </a:spcAft>
              <a:defRPr/>
            </a:pPr>
            <a:endParaRPr lang="en-US" kern="1200">
              <a:solidFill>
                <a:prstClr val="black"/>
              </a:solidFill>
              <a:latin typeface="Arial" pitchFamily="34" charset="0"/>
              <a:ea typeface="+mn-ea"/>
              <a:cs typeface="+mn-cs"/>
            </a:endParaRPr>
          </a:p>
        </p:txBody>
      </p:sp>
      <p:sp>
        <p:nvSpPr>
          <p:cNvPr id="7" name="Rectangle 6"/>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lgn="l" rtl="0" fontAlgn="base">
              <a:spcBef>
                <a:spcPct val="0"/>
              </a:spcBef>
              <a:spcAft>
                <a:spcPct val="0"/>
              </a:spcAft>
              <a:defRPr/>
            </a:pPr>
            <a:endParaRPr lang="en-US" kern="1200">
              <a:solidFill>
                <a:prstClr val="black"/>
              </a:solidFill>
              <a:latin typeface="Arial" pitchFamily="34" charset="0"/>
              <a:ea typeface="+mn-ea"/>
              <a:cs typeface="+mn-cs"/>
            </a:endParaRPr>
          </a:p>
        </p:txBody>
      </p:sp>
      <p:sp>
        <p:nvSpPr>
          <p:cNvPr id="8" name="Rectangle 7"/>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lgn="l" rtl="0" fontAlgn="base">
              <a:spcBef>
                <a:spcPct val="0"/>
              </a:spcBef>
              <a:spcAft>
                <a:spcPct val="0"/>
              </a:spcAft>
              <a:defRPr/>
            </a:pPr>
            <a:endParaRPr lang="en-US" kern="1200">
              <a:solidFill>
                <a:prstClr val="black"/>
              </a:solidFill>
              <a:latin typeface="Arial" pitchFamily="34" charset="0"/>
              <a:ea typeface="+mn-ea"/>
              <a:cs typeface="+mn-cs"/>
            </a:endParaRPr>
          </a:p>
        </p:txBody>
      </p:sp>
      <p:sp>
        <p:nvSpPr>
          <p:cNvPr id="9" name="Rectangle 8"/>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lgn="l" rtl="0" fontAlgn="base">
              <a:spcBef>
                <a:spcPct val="0"/>
              </a:spcBef>
              <a:spcAft>
                <a:spcPct val="0"/>
              </a:spcAft>
              <a:defRPr/>
            </a:pPr>
            <a:endParaRPr lang="en-US" kern="1200" dirty="0">
              <a:solidFill>
                <a:prstClr val="black"/>
              </a:solidFill>
              <a:latin typeface="Arial" pitchFamily="34" charset="0"/>
              <a:ea typeface="+mn-ea"/>
              <a:cs typeface="+mn-cs"/>
            </a:endParaRPr>
          </a:p>
        </p:txBody>
      </p:sp>
      <p:sp>
        <p:nvSpPr>
          <p:cNvPr id="10" name="Rectangle 9"/>
          <p:cNvSpPr>
            <a:spLocks noChangeArrowheads="1"/>
          </p:cNvSpPr>
          <p:nvPr/>
        </p:nvSpPr>
        <p:spPr bwMode="auto">
          <a:xfrm>
            <a:off x="152400" y="152400"/>
            <a:ext cx="8832850" cy="301625"/>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algn="l" rtl="0" fontAlgn="base">
              <a:spcBef>
                <a:spcPct val="0"/>
              </a:spcBef>
              <a:spcAft>
                <a:spcPct val="0"/>
              </a:spcAft>
              <a:defRPr/>
            </a:pPr>
            <a:endParaRPr lang="en-US" kern="1200">
              <a:solidFill>
                <a:prstClr val="black"/>
              </a:solidFill>
              <a:latin typeface="Arial" pitchFamily="34" charset="0"/>
              <a:ea typeface="+mn-ea"/>
              <a:cs typeface="+mn-cs"/>
            </a:endParaRPr>
          </a:p>
        </p:txBody>
      </p:sp>
      <p:sp>
        <p:nvSpPr>
          <p:cNvPr id="11" name="Rectangle 10"/>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rtl="0" fontAlgn="base">
              <a:spcBef>
                <a:spcPct val="0"/>
              </a:spcBef>
              <a:spcAft>
                <a:spcPct val="0"/>
              </a:spcAft>
              <a:defRPr/>
            </a:pPr>
            <a:endParaRPr lang="en-US" kern="1200">
              <a:solidFill>
                <a:prstClr val="white"/>
              </a:solidFill>
              <a:latin typeface="Georgia"/>
              <a:ea typeface="+mn-ea"/>
              <a:cs typeface="+mn-cs"/>
            </a:endParaRPr>
          </a:p>
        </p:txBody>
      </p:sp>
      <p:sp>
        <p:nvSpPr>
          <p:cNvPr id="12" name="Rectangle 11"/>
          <p:cNvSpPr>
            <a:spLocks noChangeArrowheads="1"/>
          </p:cNvSpPr>
          <p:nvPr/>
        </p:nvSpPr>
        <p:spPr bwMode="auto">
          <a:xfrm>
            <a:off x="152400" y="155575"/>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algn="l" rtl="0" fontAlgn="base">
              <a:spcBef>
                <a:spcPct val="0"/>
              </a:spcBef>
              <a:spcAft>
                <a:spcPct val="0"/>
              </a:spcAft>
              <a:defRPr/>
            </a:pPr>
            <a:endParaRPr lang="en-US" kern="1200" dirty="0">
              <a:solidFill>
                <a:prstClr val="black"/>
              </a:solidFill>
              <a:latin typeface="Arial" pitchFamily="34" charset="0"/>
              <a:ea typeface="+mn-ea"/>
              <a:cs typeface="+mn-cs"/>
            </a:endParaRPr>
          </a:p>
        </p:txBody>
      </p:sp>
      <p:sp>
        <p:nvSpPr>
          <p:cNvPr id="13" name="Oval 12"/>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rtl="0" fontAlgn="base">
              <a:spcBef>
                <a:spcPct val="0"/>
              </a:spcBef>
              <a:spcAft>
                <a:spcPct val="0"/>
              </a:spcAft>
              <a:defRPr/>
            </a:pPr>
            <a:endParaRPr lang="en-US" kern="1200">
              <a:solidFill>
                <a:prstClr val="white"/>
              </a:solidFill>
              <a:latin typeface="Georgia"/>
              <a:ea typeface="+mn-ea"/>
              <a:cs typeface="+mn-cs"/>
            </a:endParaRPr>
          </a:p>
        </p:txBody>
      </p:sp>
      <p:sp>
        <p:nvSpPr>
          <p:cNvPr id="14" name="Oval 13"/>
          <p:cNvSpPr/>
          <p:nvPr/>
        </p:nvSpPr>
        <p:spPr>
          <a:xfrm>
            <a:off x="1390650" y="323850"/>
            <a:ext cx="419100" cy="419100"/>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rtl="0" fontAlgn="base">
              <a:spcBef>
                <a:spcPct val="0"/>
              </a:spcBef>
              <a:spcAft>
                <a:spcPct val="0"/>
              </a:spcAft>
              <a:defRPr/>
            </a:pPr>
            <a:endParaRPr lang="en-US" kern="1200">
              <a:solidFill>
                <a:prstClr val="white"/>
              </a:solidFill>
              <a:latin typeface="Georgia"/>
              <a:ea typeface="+mn-ea"/>
              <a:cs typeface="+mn-cs"/>
            </a:endParaRPr>
          </a:p>
        </p:txBody>
      </p:sp>
      <p:sp>
        <p:nvSpPr>
          <p:cNvPr id="15" name="Rectangle 14"/>
          <p:cNvSpPr>
            <a:spLocks noChangeArrowheads="1"/>
          </p:cNvSpPr>
          <p:nvPr/>
        </p:nvSpPr>
        <p:spPr bwMode="auto">
          <a:xfrm>
            <a:off x="149225" y="6388100"/>
            <a:ext cx="8832850" cy="309563"/>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algn="l" rtl="0" fontAlgn="base">
              <a:spcBef>
                <a:spcPct val="0"/>
              </a:spcBef>
              <a:spcAft>
                <a:spcPct val="0"/>
              </a:spcAft>
              <a:defRPr/>
            </a:pPr>
            <a:endParaRPr lang="en-US" kern="1200">
              <a:solidFill>
                <a:prstClr val="black"/>
              </a:solidFill>
              <a:latin typeface="Arial" pitchFamily="34" charset="0"/>
              <a:ea typeface="+mn-ea"/>
              <a:cs typeface="+mn-cs"/>
            </a:endParaRPr>
          </a:p>
        </p:txBody>
      </p:sp>
      <p:sp>
        <p:nvSpPr>
          <p:cNvPr id="2" name="Title 1"/>
          <p:cNvSpPr>
            <a:spLocks noGrp="1"/>
          </p:cNvSpPr>
          <p:nvPr>
            <p:ph type="title"/>
          </p:nvPr>
        </p:nvSpPr>
        <p:spPr>
          <a:xfrm>
            <a:off x="3000375" y="5029200"/>
            <a:ext cx="5867400" cy="1219200"/>
          </a:xfrm>
        </p:spPr>
        <p:txBody>
          <a:bodyPr anchor="t">
            <a:noAutofit/>
          </a:bodyPr>
          <a:lstStyle>
            <a:lvl1pPr algn="l">
              <a:buNone/>
              <a:defRPr sz="2400" b="1">
                <a:solidFill>
                  <a:schemeClr val="tx2"/>
                </a:solidFill>
              </a:defRPr>
            </a:lvl1pPr>
          </a:lstStyle>
          <a:p>
            <a:r>
              <a:rPr lang="en-US" smtClean="0"/>
              <a:t>Click to edit Master title style</a:t>
            </a:r>
            <a:endParaRPr lang="en-US"/>
          </a:p>
        </p:txBody>
      </p:sp>
      <p:sp>
        <p:nvSpPr>
          <p:cNvPr id="3" name="Picture Placeholder 2"/>
          <p:cNvSpPr>
            <a:spLocks noGrp="1"/>
          </p:cNvSpPr>
          <p:nvPr>
            <p:ph type="pic" idx="1"/>
          </p:nvPr>
        </p:nvSpPr>
        <p:spPr>
          <a:xfrm>
            <a:off x="3000375" y="609600"/>
            <a:ext cx="5867400" cy="4267200"/>
          </a:xfrm>
        </p:spPr>
        <p:txBody>
          <a:bodyPr>
            <a:normAutofit/>
          </a:bodyPr>
          <a:lstStyle>
            <a:lvl1pPr marL="0" indent="0">
              <a:buNone/>
              <a:defRPr sz="3200"/>
            </a:lvl1pPr>
          </a:lstStyle>
          <a:p>
            <a:pPr lvl="0"/>
            <a:r>
              <a:rPr lang="en-US" noProof="0" smtClean="0"/>
              <a:t>Click icon to add picture</a:t>
            </a:r>
            <a:endParaRPr lang="en-US" noProof="0" dirty="0"/>
          </a:p>
        </p:txBody>
      </p:sp>
      <p:sp>
        <p:nvSpPr>
          <p:cNvPr id="4" name="Text Placeholder 3"/>
          <p:cNvSpPr>
            <a:spLocks noGrp="1"/>
          </p:cNvSpPr>
          <p:nvPr>
            <p:ph type="body" sz="half" idx="2"/>
          </p:nvPr>
        </p:nvSpPr>
        <p:spPr>
          <a:xfrm>
            <a:off x="381000" y="990600"/>
            <a:ext cx="2438400" cy="5257800"/>
          </a:xfrm>
        </p:spPr>
        <p:txBody>
          <a:bodyPr/>
          <a:lstStyle>
            <a:lvl1pPr marL="0" indent="0">
              <a:spcAft>
                <a:spcPts val="1000"/>
              </a:spcAft>
              <a:buFontTx/>
              <a:buNone/>
              <a:defRPr sz="1600">
                <a:solidFill>
                  <a:srgbClr val="FFFFFF"/>
                </a:solidFill>
              </a:defRPr>
            </a:lvl1pPr>
            <a:lvl2pPr>
              <a:defRPr sz="1200"/>
            </a:lvl2pPr>
            <a:lvl3pPr>
              <a:defRPr sz="1000"/>
            </a:lvl3pPr>
            <a:lvl4pPr>
              <a:defRPr sz="900"/>
            </a:lvl4pPr>
            <a:lvl5pPr>
              <a:defRPr sz="900"/>
            </a:lvl5pPr>
          </a:lstStyle>
          <a:p>
            <a:pPr lvl="0"/>
            <a:r>
              <a:rPr lang="en-US" smtClean="0"/>
              <a:t>Click to edit Master text styles</a:t>
            </a:r>
          </a:p>
        </p:txBody>
      </p:sp>
      <p:sp>
        <p:nvSpPr>
          <p:cNvPr id="16" name="Slide Number Placeholder 6"/>
          <p:cNvSpPr>
            <a:spLocks noGrp="1"/>
          </p:cNvSpPr>
          <p:nvPr>
            <p:ph type="sldNum" sz="quarter" idx="10"/>
          </p:nvPr>
        </p:nvSpPr>
        <p:spPr>
          <a:xfrm>
            <a:off x="1371600" y="312738"/>
            <a:ext cx="457200" cy="441325"/>
          </a:xfrm>
        </p:spPr>
        <p:txBody>
          <a:bodyPr/>
          <a:lstStyle>
            <a:lvl1pPr>
              <a:defRPr/>
            </a:lvl1pPr>
          </a:lstStyle>
          <a:p>
            <a:pPr algn="ctr" rtl="0" fontAlgn="base">
              <a:spcBef>
                <a:spcPct val="0"/>
              </a:spcBef>
              <a:spcAft>
                <a:spcPct val="0"/>
              </a:spcAft>
              <a:defRPr/>
            </a:pPr>
            <a:fld id="{23D09052-6220-4E6D-9EF3-EED4D31F6DC1}" type="slidenum">
              <a:rPr lang="en-US" sz="1600" kern="1200">
                <a:solidFill>
                  <a:srgbClr val="8CADAE">
                    <a:shade val="75000"/>
                  </a:srgbClr>
                </a:solidFill>
                <a:latin typeface="Arial" pitchFamily="34" charset="0"/>
                <a:ea typeface="+mn-ea"/>
                <a:cs typeface="+mn-cs"/>
              </a:rPr>
              <a:pPr algn="ctr" rtl="0" fontAlgn="base">
                <a:spcBef>
                  <a:spcPct val="0"/>
                </a:spcBef>
                <a:spcAft>
                  <a:spcPct val="0"/>
                </a:spcAft>
                <a:defRPr/>
              </a:pPr>
              <a:t>‹#›</a:t>
            </a:fld>
            <a:endParaRPr lang="en-US" sz="1600" kern="1200">
              <a:solidFill>
                <a:srgbClr val="8CADAE">
                  <a:shade val="75000"/>
                </a:srgbClr>
              </a:solidFill>
              <a:latin typeface="Arial" pitchFamily="34" charset="0"/>
              <a:ea typeface="+mn-ea"/>
              <a:cs typeface="+mn-cs"/>
            </a:endParaRPr>
          </a:p>
        </p:txBody>
      </p:sp>
      <p:sp>
        <p:nvSpPr>
          <p:cNvPr id="17" name="Date Placeholder 4"/>
          <p:cNvSpPr>
            <a:spLocks noGrp="1"/>
          </p:cNvSpPr>
          <p:nvPr>
            <p:ph type="dt" sz="half" idx="11"/>
          </p:nvPr>
        </p:nvSpPr>
        <p:spPr>
          <a:xfrm>
            <a:off x="5788025" y="6405563"/>
            <a:ext cx="3044825" cy="365125"/>
          </a:xfrm>
        </p:spPr>
        <p:txBody>
          <a:bodyPr/>
          <a:lstStyle>
            <a:lvl1pPr>
              <a:defRPr/>
            </a:lvl1pPr>
          </a:lstStyle>
          <a:p>
            <a:pPr algn="r" rtl="0" fontAlgn="base">
              <a:spcBef>
                <a:spcPct val="0"/>
              </a:spcBef>
              <a:spcAft>
                <a:spcPct val="0"/>
              </a:spcAft>
              <a:defRPr/>
            </a:pPr>
            <a:fld id="{E593E596-DF53-42D5-AA28-3BA0387C0EAF}" type="datetime1">
              <a:rPr lang="en-US" sz="1400" kern="1200">
                <a:solidFill>
                  <a:srgbClr val="FFFFFF"/>
                </a:solidFill>
                <a:latin typeface="Arial" pitchFamily="34" charset="0"/>
                <a:ea typeface="+mn-ea"/>
                <a:cs typeface="+mn-cs"/>
              </a:rPr>
              <a:pPr algn="r" rtl="0" fontAlgn="base">
                <a:spcBef>
                  <a:spcPct val="0"/>
                </a:spcBef>
                <a:spcAft>
                  <a:spcPct val="0"/>
                </a:spcAft>
                <a:defRPr/>
              </a:pPr>
              <a:t>1/16/2009</a:t>
            </a:fld>
            <a:endParaRPr lang="en-US" sz="1400" kern="1200">
              <a:solidFill>
                <a:srgbClr val="FFFFFF"/>
              </a:solidFill>
              <a:latin typeface="Arial" pitchFamily="34" charset="0"/>
              <a:ea typeface="+mn-ea"/>
              <a:cs typeface="+mn-cs"/>
            </a:endParaRPr>
          </a:p>
        </p:txBody>
      </p:sp>
      <p:sp>
        <p:nvSpPr>
          <p:cNvPr id="18" name="Footer Placeholder 5"/>
          <p:cNvSpPr>
            <a:spLocks noGrp="1"/>
          </p:cNvSpPr>
          <p:nvPr>
            <p:ph type="ftr" sz="quarter" idx="12"/>
          </p:nvPr>
        </p:nvSpPr>
        <p:spPr>
          <a:xfrm>
            <a:off x="301625" y="6410325"/>
            <a:ext cx="3584575" cy="366713"/>
          </a:xfrm>
        </p:spPr>
        <p:txBody>
          <a:bodyPr/>
          <a:lstStyle>
            <a:lvl1pPr algn="l">
              <a:defRPr sz="1200">
                <a:solidFill>
                  <a:srgbClr val="FFFFFF"/>
                </a:solidFill>
              </a:defRPr>
            </a:lvl1pPr>
          </a:lstStyle>
          <a:p>
            <a:pPr rtl="0" fontAlgn="base">
              <a:spcBef>
                <a:spcPct val="0"/>
              </a:spcBef>
              <a:spcAft>
                <a:spcPct val="0"/>
              </a:spcAft>
              <a:defRPr/>
            </a:pPr>
            <a:endParaRPr lang="en-US" kern="1200">
              <a:latin typeface="Arial" pitchFamily="34" charset="0"/>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lgn="l" rtl="0" fontAlgn="base">
              <a:spcBef>
                <a:spcPct val="0"/>
              </a:spcBef>
              <a:spcAft>
                <a:spcPct val="0"/>
              </a:spcAft>
              <a:defRPr/>
            </a:pPr>
            <a:endParaRPr lang="en-US" kern="1200">
              <a:solidFill>
                <a:prstClr val="black"/>
              </a:solidFill>
              <a:latin typeface="Arial" pitchFamily="34" charset="0"/>
              <a:ea typeface="+mn-ea"/>
              <a:cs typeface="+mn-cs"/>
            </a:endParaRPr>
          </a:p>
        </p:txBody>
      </p:sp>
      <p:sp>
        <p:nvSpPr>
          <p:cNvPr id="16" name="Rectangle 15"/>
          <p:cNvSpPr>
            <a:spLocks noChangeArrowheads="1"/>
          </p:cNvSpPr>
          <p:nvPr/>
        </p:nvSpPr>
        <p:spPr bwMode="white">
          <a:xfrm>
            <a:off x="0" y="0"/>
            <a:ext cx="9144000" cy="1393825"/>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lgn="l" rtl="0" fontAlgn="base">
              <a:spcBef>
                <a:spcPct val="0"/>
              </a:spcBef>
              <a:spcAft>
                <a:spcPct val="0"/>
              </a:spcAft>
              <a:defRPr/>
            </a:pPr>
            <a:endParaRPr lang="en-US" kern="1200">
              <a:solidFill>
                <a:prstClr val="black"/>
              </a:solidFill>
              <a:latin typeface="Arial" pitchFamily="34" charset="0"/>
              <a:ea typeface="+mn-ea"/>
              <a:cs typeface="+mn-cs"/>
            </a:endParaRPr>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lgn="l" rtl="0" fontAlgn="base">
              <a:spcBef>
                <a:spcPct val="0"/>
              </a:spcBef>
              <a:spcAft>
                <a:spcPct val="0"/>
              </a:spcAft>
              <a:defRPr/>
            </a:pPr>
            <a:endParaRPr lang="en-US" kern="1200">
              <a:solidFill>
                <a:prstClr val="black"/>
              </a:solidFill>
              <a:latin typeface="Arial" pitchFamily="34" charset="0"/>
              <a:ea typeface="+mn-ea"/>
              <a:cs typeface="+mn-cs"/>
            </a:endParaRPr>
          </a:p>
        </p:txBody>
      </p:sp>
      <p:sp>
        <p:nvSpPr>
          <p:cNvPr id="19" name="Rectangle 18"/>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lgn="l" rtl="0" fontAlgn="base">
              <a:spcBef>
                <a:spcPct val="0"/>
              </a:spcBef>
              <a:spcAft>
                <a:spcPct val="0"/>
              </a:spcAft>
              <a:defRPr/>
            </a:pPr>
            <a:endParaRPr lang="en-US" kern="1200">
              <a:solidFill>
                <a:prstClr val="black"/>
              </a:solidFill>
              <a:latin typeface="Arial" pitchFamily="34" charset="0"/>
              <a:ea typeface="+mn-ea"/>
              <a:cs typeface="+mn-cs"/>
            </a:endParaRPr>
          </a:p>
        </p:txBody>
      </p:sp>
      <p:sp>
        <p:nvSpPr>
          <p:cNvPr id="9" name="Rectangle 8"/>
          <p:cNvSpPr>
            <a:spLocks noChangeArrowheads="1"/>
          </p:cNvSpPr>
          <p:nvPr/>
        </p:nvSpPr>
        <p:spPr bwMode="auto">
          <a:xfrm>
            <a:off x="149225" y="6388100"/>
            <a:ext cx="8832850" cy="309563"/>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algn="l" rtl="0" fontAlgn="base">
              <a:spcBef>
                <a:spcPct val="0"/>
              </a:spcBef>
              <a:spcAft>
                <a:spcPct val="0"/>
              </a:spcAft>
              <a:defRPr/>
            </a:pPr>
            <a:endParaRPr lang="en-US" kern="1200">
              <a:solidFill>
                <a:prstClr val="black"/>
              </a:solidFill>
              <a:latin typeface="Arial" pitchFamily="34" charset="0"/>
              <a:ea typeface="+mn-ea"/>
              <a:cs typeface="+mn-cs"/>
            </a:endParaRPr>
          </a:p>
        </p:txBody>
      </p:sp>
      <p:sp>
        <p:nvSpPr>
          <p:cNvPr id="14" name="Date Placeholder 13"/>
          <p:cNvSpPr>
            <a:spLocks noGrp="1"/>
          </p:cNvSpPr>
          <p:nvPr>
            <p:ph type="dt" sz="half" idx="2"/>
          </p:nvPr>
        </p:nvSpPr>
        <p:spPr>
          <a:xfrm>
            <a:off x="5791200" y="6405563"/>
            <a:ext cx="3044825" cy="365125"/>
          </a:xfrm>
          <a:prstGeom prst="rect">
            <a:avLst/>
          </a:prstGeom>
        </p:spPr>
        <p:txBody>
          <a:bodyPr vert="horz"/>
          <a:lstStyle>
            <a:lvl1pPr algn="r" eaLnBrk="1" latinLnBrk="0" hangingPunct="1">
              <a:defRPr kumimoji="0" sz="1400">
                <a:solidFill>
                  <a:srgbClr val="FFFFFF"/>
                </a:solidFill>
                <a:latin typeface="Arial" pitchFamily="34" charset="0"/>
              </a:defRPr>
            </a:lvl1pPr>
          </a:lstStyle>
          <a:p>
            <a:pPr rtl="0" fontAlgn="base">
              <a:spcBef>
                <a:spcPct val="0"/>
              </a:spcBef>
              <a:spcAft>
                <a:spcPct val="0"/>
              </a:spcAft>
              <a:defRPr/>
            </a:pPr>
            <a:fld id="{7CF2C002-2A40-43A9-857C-D08FA209AD30}" type="datetimeFigureOut">
              <a:rPr lang="en-US" kern="1200">
                <a:ea typeface="+mn-ea"/>
                <a:cs typeface="+mn-cs"/>
              </a:rPr>
              <a:pPr rtl="0" fontAlgn="base">
                <a:spcBef>
                  <a:spcPct val="0"/>
                </a:spcBef>
                <a:spcAft>
                  <a:spcPct val="0"/>
                </a:spcAft>
                <a:defRPr/>
              </a:pPr>
              <a:t>1/16/2009</a:t>
            </a:fld>
            <a:endParaRPr lang="en-US" sz="1000" kern="1200" dirty="0">
              <a:solidFill>
                <a:prstClr val="black"/>
              </a:solidFill>
              <a:ea typeface="+mn-ea"/>
              <a:cs typeface="+mn-cs"/>
            </a:endParaRPr>
          </a:p>
        </p:txBody>
      </p:sp>
      <p:sp>
        <p:nvSpPr>
          <p:cNvPr id="3" name="Footer Placeholder 2"/>
          <p:cNvSpPr>
            <a:spLocks noGrp="1"/>
          </p:cNvSpPr>
          <p:nvPr>
            <p:ph type="ftr" sz="quarter" idx="3"/>
          </p:nvPr>
        </p:nvSpPr>
        <p:spPr>
          <a:xfrm>
            <a:off x="304800" y="6410325"/>
            <a:ext cx="3581400" cy="366713"/>
          </a:xfrm>
          <a:prstGeom prst="rect">
            <a:avLst/>
          </a:prstGeom>
        </p:spPr>
        <p:txBody>
          <a:bodyPr vert="horz"/>
          <a:lstStyle>
            <a:lvl1pPr algn="r" eaLnBrk="1" latinLnBrk="0" hangingPunct="1">
              <a:defRPr kumimoji="0" sz="1000">
                <a:solidFill>
                  <a:schemeClr val="tx1"/>
                </a:solidFill>
                <a:latin typeface="Arial" pitchFamily="34" charset="0"/>
              </a:defRPr>
            </a:lvl1pPr>
          </a:lstStyle>
          <a:p>
            <a:pPr rtl="0" fontAlgn="base">
              <a:spcBef>
                <a:spcPct val="0"/>
              </a:spcBef>
              <a:spcAft>
                <a:spcPct val="0"/>
              </a:spcAft>
              <a:defRPr/>
            </a:pPr>
            <a:endParaRPr lang="en-US" kern="1200">
              <a:solidFill>
                <a:prstClr val="black"/>
              </a:solidFill>
              <a:ea typeface="+mn-ea"/>
              <a:cs typeface="+mn-cs"/>
            </a:endParaRPr>
          </a:p>
        </p:txBody>
      </p:sp>
      <p:sp>
        <p:nvSpPr>
          <p:cNvPr id="8" name="Rectangle 7"/>
          <p:cNvSpPr>
            <a:spLocks noChangeArrowheads="1"/>
          </p:cNvSpPr>
          <p:nvPr/>
        </p:nvSpPr>
        <p:spPr bwMode="auto">
          <a:xfrm>
            <a:off x="152400" y="155575"/>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algn="l" rtl="0" fontAlgn="base">
              <a:spcBef>
                <a:spcPct val="0"/>
              </a:spcBef>
              <a:spcAft>
                <a:spcPct val="0"/>
              </a:spcAft>
              <a:defRPr/>
            </a:pPr>
            <a:endParaRPr lang="en-US" kern="1200" dirty="0">
              <a:solidFill>
                <a:prstClr val="black"/>
              </a:solidFill>
              <a:latin typeface="Arial" pitchFamily="34" charset="0"/>
              <a:ea typeface="+mn-ea"/>
              <a:cs typeface="+mn-cs"/>
            </a:endParaRPr>
          </a:p>
        </p:txBody>
      </p:sp>
      <p:sp>
        <p:nvSpPr>
          <p:cNvPr id="10" name="Straight Connector 9"/>
          <p:cNvSpPr>
            <a:spLocks noChangeShapeType="1"/>
          </p:cNvSpPr>
          <p:nvPr/>
        </p:nvSpPr>
        <p:spPr bwMode="auto">
          <a:xfrm>
            <a:off x="152400" y="1276350"/>
            <a:ext cx="8832850"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wrap="none" anchor="ctr"/>
          <a:lstStyle/>
          <a:p>
            <a:pPr algn="l" rtl="0" fontAlgn="base">
              <a:spcBef>
                <a:spcPct val="0"/>
              </a:spcBef>
              <a:spcAft>
                <a:spcPct val="0"/>
              </a:spcAft>
              <a:defRPr/>
            </a:pPr>
            <a:endParaRPr lang="en-US" kern="1200">
              <a:solidFill>
                <a:prstClr val="black"/>
              </a:solidFill>
              <a:latin typeface="Arial" pitchFamily="34" charset="0"/>
              <a:ea typeface="+mn-ea"/>
              <a:cs typeface="+mn-cs"/>
            </a:endParaRPr>
          </a:p>
        </p:txBody>
      </p:sp>
      <p:sp>
        <p:nvSpPr>
          <p:cNvPr id="12" name="Oval 11"/>
          <p:cNvSpPr/>
          <p:nvPr/>
        </p:nvSpPr>
        <p:spPr>
          <a:xfrm>
            <a:off x="4267200" y="955675"/>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rtl="0" fontAlgn="base">
              <a:spcBef>
                <a:spcPct val="0"/>
              </a:spcBef>
              <a:spcAft>
                <a:spcPct val="0"/>
              </a:spcAft>
              <a:defRPr/>
            </a:pPr>
            <a:endParaRPr lang="en-US" kern="1200">
              <a:solidFill>
                <a:prstClr val="white"/>
              </a:solidFill>
              <a:latin typeface="Georgia"/>
              <a:ea typeface="+mn-ea"/>
              <a:cs typeface="+mn-cs"/>
            </a:endParaRPr>
          </a:p>
        </p:txBody>
      </p:sp>
      <p:sp>
        <p:nvSpPr>
          <p:cNvPr id="15" name="Oval 14"/>
          <p:cNvSpPr/>
          <p:nvPr/>
        </p:nvSpPr>
        <p:spPr>
          <a:xfrm>
            <a:off x="4362450" y="1050925"/>
            <a:ext cx="419100" cy="420688"/>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rtl="0" fontAlgn="base">
              <a:spcBef>
                <a:spcPct val="0"/>
              </a:spcBef>
              <a:spcAft>
                <a:spcPct val="0"/>
              </a:spcAft>
              <a:defRPr/>
            </a:pPr>
            <a:endParaRPr lang="en-US" kern="1200">
              <a:solidFill>
                <a:prstClr val="white"/>
              </a:solidFill>
              <a:latin typeface="Georgia"/>
              <a:ea typeface="+mn-ea"/>
              <a:cs typeface="+mn-cs"/>
            </a:endParaRPr>
          </a:p>
        </p:txBody>
      </p:sp>
      <p:sp>
        <p:nvSpPr>
          <p:cNvPr id="23" name="Slide Number Placeholder 22"/>
          <p:cNvSpPr>
            <a:spLocks noGrp="1"/>
          </p:cNvSpPr>
          <p:nvPr>
            <p:ph type="sldNum" sz="quarter" idx="4"/>
          </p:nvPr>
        </p:nvSpPr>
        <p:spPr>
          <a:xfrm>
            <a:off x="4343400" y="1039813"/>
            <a:ext cx="457200" cy="441325"/>
          </a:xfrm>
          <a:prstGeom prst="rect">
            <a:avLst/>
          </a:prstGeom>
        </p:spPr>
        <p:txBody>
          <a:bodyPr vert="horz" lIns="45720" rIns="45720" anchor="ctr">
            <a:normAutofit/>
          </a:bodyPr>
          <a:lstStyle>
            <a:lvl1pPr algn="ctr" eaLnBrk="1" latinLnBrk="0" hangingPunct="1">
              <a:defRPr kumimoji="0" sz="1600">
                <a:solidFill>
                  <a:schemeClr val="accent3">
                    <a:shade val="75000"/>
                  </a:schemeClr>
                </a:solidFill>
                <a:latin typeface="Arial" pitchFamily="34" charset="0"/>
              </a:defRPr>
            </a:lvl1pPr>
          </a:lstStyle>
          <a:p>
            <a:pPr rtl="0" fontAlgn="base">
              <a:spcBef>
                <a:spcPct val="0"/>
              </a:spcBef>
              <a:spcAft>
                <a:spcPct val="0"/>
              </a:spcAft>
              <a:defRPr/>
            </a:pPr>
            <a:fld id="{E4A2F76C-E293-4607-9FAF-EF061EC04D4B}" type="slidenum">
              <a:rPr lang="en-US" kern="1200">
                <a:solidFill>
                  <a:srgbClr val="8CADAE">
                    <a:shade val="75000"/>
                  </a:srgbClr>
                </a:solidFill>
                <a:ea typeface="+mn-ea"/>
                <a:cs typeface="+mn-cs"/>
              </a:rPr>
              <a:pPr rtl="0" fontAlgn="base">
                <a:spcBef>
                  <a:spcPct val="0"/>
                </a:spcBef>
                <a:spcAft>
                  <a:spcPct val="0"/>
                </a:spcAft>
                <a:defRPr/>
              </a:pPr>
              <a:t>‹#›</a:t>
            </a:fld>
            <a:endParaRPr lang="en-US" sz="1000" kern="1200">
              <a:solidFill>
                <a:prstClr val="black"/>
              </a:solidFill>
              <a:ea typeface="+mn-ea"/>
              <a:cs typeface="+mn-cs"/>
            </a:endParaRPr>
          </a:p>
        </p:txBody>
      </p:sp>
      <p:sp>
        <p:nvSpPr>
          <p:cNvPr id="1038" name="Title Placeholder 21"/>
          <p:cNvSpPr>
            <a:spLocks noGrp="1"/>
          </p:cNvSpPr>
          <p:nvPr>
            <p:ph type="title"/>
          </p:nvPr>
        </p:nvSpPr>
        <p:spPr bwMode="auto">
          <a:xfrm>
            <a:off x="301625" y="228600"/>
            <a:ext cx="8534400" cy="758825"/>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p>
            <a:pPr lvl="0"/>
            <a:r>
              <a:rPr lang="en-US" smtClean="0"/>
              <a:t>Click to edit Master title style</a:t>
            </a:r>
          </a:p>
        </p:txBody>
      </p:sp>
      <p:sp>
        <p:nvSpPr>
          <p:cNvPr id="1039" name="Text Placeholder 12"/>
          <p:cNvSpPr>
            <a:spLocks noGrp="1"/>
          </p:cNvSpPr>
          <p:nvPr>
            <p:ph type="body" idx="1"/>
          </p:nvPr>
        </p:nvSpPr>
        <p:spPr bwMode="auto">
          <a:xfrm>
            <a:off x="301625" y="1524000"/>
            <a:ext cx="8534400" cy="45989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rtl="0" eaLnBrk="0" fontAlgn="base" hangingPunct="0">
        <a:spcBef>
          <a:spcPct val="0"/>
        </a:spcBef>
        <a:spcAft>
          <a:spcPct val="0"/>
        </a:spcAft>
        <a:defRPr sz="4000" b="1" kern="1200">
          <a:solidFill>
            <a:srgbClr val="C00000"/>
          </a:solidFill>
          <a:latin typeface="Century Gothic" pitchFamily="34" charset="0"/>
          <a:ea typeface="+mj-ea"/>
          <a:cs typeface="+mj-cs"/>
        </a:defRPr>
      </a:lvl1pPr>
      <a:lvl2pPr algn="ctr" rtl="0" eaLnBrk="0" fontAlgn="base" hangingPunct="0">
        <a:spcBef>
          <a:spcPct val="0"/>
        </a:spcBef>
        <a:spcAft>
          <a:spcPct val="0"/>
        </a:spcAft>
        <a:defRPr sz="3300">
          <a:solidFill>
            <a:srgbClr val="7B9899"/>
          </a:solidFill>
          <a:latin typeface="Georgia" pitchFamily="18" charset="0"/>
        </a:defRPr>
      </a:lvl2pPr>
      <a:lvl3pPr algn="ctr" rtl="0" eaLnBrk="0" fontAlgn="base" hangingPunct="0">
        <a:spcBef>
          <a:spcPct val="0"/>
        </a:spcBef>
        <a:spcAft>
          <a:spcPct val="0"/>
        </a:spcAft>
        <a:defRPr sz="3300">
          <a:solidFill>
            <a:srgbClr val="7B9899"/>
          </a:solidFill>
          <a:latin typeface="Georgia" pitchFamily="18" charset="0"/>
        </a:defRPr>
      </a:lvl3pPr>
      <a:lvl4pPr algn="ctr" rtl="0" eaLnBrk="0" fontAlgn="base" hangingPunct="0">
        <a:spcBef>
          <a:spcPct val="0"/>
        </a:spcBef>
        <a:spcAft>
          <a:spcPct val="0"/>
        </a:spcAft>
        <a:defRPr sz="3300">
          <a:solidFill>
            <a:srgbClr val="7B9899"/>
          </a:solidFill>
          <a:latin typeface="Georgia" pitchFamily="18" charset="0"/>
        </a:defRPr>
      </a:lvl4pPr>
      <a:lvl5pPr algn="ctr" rtl="0" eaLnBrk="0" fontAlgn="base" hangingPunct="0">
        <a:spcBef>
          <a:spcPct val="0"/>
        </a:spcBef>
        <a:spcAft>
          <a:spcPct val="0"/>
        </a:spcAft>
        <a:defRPr sz="3300">
          <a:solidFill>
            <a:srgbClr val="7B9899"/>
          </a:solidFill>
          <a:latin typeface="Georgia" pitchFamily="18" charset="0"/>
        </a:defRPr>
      </a:lvl5pPr>
      <a:lvl6pPr marL="457200" algn="ctr" rtl="0" fontAlgn="base">
        <a:spcBef>
          <a:spcPct val="0"/>
        </a:spcBef>
        <a:spcAft>
          <a:spcPct val="0"/>
        </a:spcAft>
        <a:defRPr sz="3300">
          <a:solidFill>
            <a:srgbClr val="7B9899"/>
          </a:solidFill>
          <a:latin typeface="Georgia" pitchFamily="18" charset="0"/>
        </a:defRPr>
      </a:lvl6pPr>
      <a:lvl7pPr marL="914400" algn="ctr" rtl="0" fontAlgn="base">
        <a:spcBef>
          <a:spcPct val="0"/>
        </a:spcBef>
        <a:spcAft>
          <a:spcPct val="0"/>
        </a:spcAft>
        <a:defRPr sz="3300">
          <a:solidFill>
            <a:srgbClr val="7B9899"/>
          </a:solidFill>
          <a:latin typeface="Georgia" pitchFamily="18" charset="0"/>
        </a:defRPr>
      </a:lvl7pPr>
      <a:lvl8pPr marL="1371600" algn="ctr" rtl="0" fontAlgn="base">
        <a:spcBef>
          <a:spcPct val="0"/>
        </a:spcBef>
        <a:spcAft>
          <a:spcPct val="0"/>
        </a:spcAft>
        <a:defRPr sz="3300">
          <a:solidFill>
            <a:srgbClr val="7B9899"/>
          </a:solidFill>
          <a:latin typeface="Georgia" pitchFamily="18" charset="0"/>
        </a:defRPr>
      </a:lvl8pPr>
      <a:lvl9pPr marL="1828800" algn="ctr" rtl="0" fontAlgn="base">
        <a:spcBef>
          <a:spcPct val="0"/>
        </a:spcBef>
        <a:spcAft>
          <a:spcPct val="0"/>
        </a:spcAft>
        <a:defRPr sz="3300">
          <a:solidFill>
            <a:srgbClr val="7B9899"/>
          </a:solidFill>
          <a:latin typeface="Georgia" pitchFamily="18" charset="0"/>
        </a:defRPr>
      </a:lvl9pPr>
    </p:titleStyle>
    <p:bodyStyle>
      <a:lvl1pPr marL="273050" indent="-273050" algn="l" rtl="0" eaLnBrk="0" fontAlgn="base" hangingPunct="0">
        <a:spcBef>
          <a:spcPct val="20000"/>
        </a:spcBef>
        <a:spcAft>
          <a:spcPct val="0"/>
        </a:spcAft>
        <a:buClr>
          <a:schemeClr val="accent1"/>
        </a:buClr>
        <a:buSzPct val="85000"/>
        <a:buFont typeface="Wingdings 2" pitchFamily="18" charset="2"/>
        <a:buChar char=""/>
        <a:defRPr sz="2700" kern="1200">
          <a:solidFill>
            <a:schemeClr val="tx1"/>
          </a:solidFill>
          <a:latin typeface="+mn-lt"/>
          <a:ea typeface="+mn-ea"/>
          <a:cs typeface="+mn-cs"/>
        </a:defRPr>
      </a:lvl1pPr>
      <a:lvl2pPr marL="547688" indent="-273050" algn="l" rtl="0" eaLnBrk="0" fontAlgn="base" hangingPunct="0">
        <a:spcBef>
          <a:spcPct val="20000"/>
        </a:spcBef>
        <a:spcAft>
          <a:spcPct val="0"/>
        </a:spcAft>
        <a:buClr>
          <a:schemeClr val="accent2"/>
        </a:buClr>
        <a:buSzPct val="70000"/>
        <a:buFont typeface="Wingdings" pitchFamily="2" charset="2"/>
        <a:buChar char=""/>
        <a:defRPr sz="2200" kern="1200">
          <a:solidFill>
            <a:schemeClr val="tx2"/>
          </a:solidFill>
          <a:latin typeface="+mn-lt"/>
          <a:ea typeface="+mn-ea"/>
          <a:cs typeface="+mn-cs"/>
        </a:defRPr>
      </a:lvl2pPr>
      <a:lvl3pPr marL="822325" indent="-228600" algn="l" rtl="0" eaLnBrk="0" fontAlgn="base" hangingPunct="0">
        <a:spcBef>
          <a:spcPct val="20000"/>
        </a:spcBef>
        <a:spcAft>
          <a:spcPct val="0"/>
        </a:spcAft>
        <a:buClr>
          <a:srgbClr val="8CADAE"/>
        </a:buClr>
        <a:buSzPct val="75000"/>
        <a:buFont typeface="Wingdings 2" pitchFamily="18" charset="2"/>
        <a:buChar char=""/>
        <a:defRPr sz="2000" kern="1200">
          <a:solidFill>
            <a:schemeClr val="tx1"/>
          </a:solidFill>
          <a:latin typeface="+mn-lt"/>
          <a:ea typeface="+mn-ea"/>
          <a:cs typeface="+mn-cs"/>
        </a:defRPr>
      </a:lvl3pPr>
      <a:lvl4pPr marL="1096963" indent="-228600" algn="l" rtl="0" eaLnBrk="0" fontAlgn="base" hangingPunct="0">
        <a:spcBef>
          <a:spcPct val="20000"/>
        </a:spcBef>
        <a:spcAft>
          <a:spcPct val="0"/>
        </a:spcAft>
        <a:buClr>
          <a:srgbClr val="8C7B70"/>
        </a:buClr>
        <a:buSzPct val="70000"/>
        <a:buFont typeface="Wingdings" pitchFamily="2" charset="2"/>
        <a:buChar char=""/>
        <a:defRPr sz="2000" kern="1200">
          <a:solidFill>
            <a:schemeClr val="tx2"/>
          </a:solidFill>
          <a:latin typeface="+mn-lt"/>
          <a:ea typeface="+mn-ea"/>
          <a:cs typeface="+mn-cs"/>
        </a:defRPr>
      </a:lvl4pPr>
      <a:lvl5pPr marL="1371600" indent="-228600" algn="l" rtl="0" eaLnBrk="0" fontAlgn="base" hangingPunct="0">
        <a:spcBef>
          <a:spcPct val="20000"/>
        </a:spcBef>
        <a:spcAft>
          <a:spcPct val="0"/>
        </a:spcAft>
        <a:buClr>
          <a:srgbClr val="8FB08C"/>
        </a:buClr>
        <a:buChar char="•"/>
        <a:defRPr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hyperlink" Target="http://www.linworth.com/big6/" TargetMode="External"/><Relationship Id="rId2" Type="http://schemas.openxmlformats.org/officeDocument/2006/relationships/hyperlink" Target="http://www.big6.org/" TargetMode="External"/><Relationship Id="rId1" Type="http://schemas.openxmlformats.org/officeDocument/2006/relationships/slideLayout" Target="../slideLayouts/slideLayout2.xml"/><Relationship Id="rId6" Type="http://schemas.openxmlformats.org/officeDocument/2006/relationships/hyperlink" Target="http://janetsinfo.com/big6info.htm" TargetMode="External"/><Relationship Id="rId5" Type="http://schemas.openxmlformats.org/officeDocument/2006/relationships/hyperlink" Target="http://nb.wsd.wednet.edu/big6/big6_resources.htm" TargetMode="External"/><Relationship Id="rId4" Type="http://schemas.openxmlformats.org/officeDocument/2006/relationships/hyperlink" Target="http://www.ala.org/ala/mgrps/divs/acrl/issues/infolit/informationliteracy.cfm" TargetMode="External"/></Relationships>
</file>

<file path=ppt/slides/_rels/slide12.xml.rels><?xml version="1.0" encoding="UTF-8" standalone="yes"?>
<Relationships xmlns="http://schemas.openxmlformats.org/package/2006/relationships"><Relationship Id="rId2" Type="http://schemas.openxmlformats.org/officeDocument/2006/relationships/hyperlink" Target="mailto:mdow@villamaria.org" TargetMode="Externa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hyperlink" Target="http://www.youtube.com/watch?v=dBDtbVBCNMI"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8" Type="http://schemas.openxmlformats.org/officeDocument/2006/relationships/image" Target="../media/image10.wmf"/><Relationship Id="rId3" Type="http://schemas.openxmlformats.org/officeDocument/2006/relationships/image" Target="../media/image5.png"/><Relationship Id="rId7" Type="http://schemas.openxmlformats.org/officeDocument/2006/relationships/image" Target="../media/image9.wmf"/><Relationship Id="rId2" Type="http://schemas.openxmlformats.org/officeDocument/2006/relationships/image" Target="../media/image4.wmf"/><Relationship Id="rId1" Type="http://schemas.openxmlformats.org/officeDocument/2006/relationships/slideLayout" Target="../slideLayouts/slideLayout2.xml"/><Relationship Id="rId6" Type="http://schemas.openxmlformats.org/officeDocument/2006/relationships/image" Target="../media/image8.wmf"/><Relationship Id="rId11" Type="http://schemas.openxmlformats.org/officeDocument/2006/relationships/image" Target="../media/image13.wmf"/><Relationship Id="rId5" Type="http://schemas.openxmlformats.org/officeDocument/2006/relationships/image" Target="../media/image7.wmf"/><Relationship Id="rId10" Type="http://schemas.openxmlformats.org/officeDocument/2006/relationships/image" Target="../media/image12.wmf"/><Relationship Id="rId4" Type="http://schemas.openxmlformats.org/officeDocument/2006/relationships/image" Target="../media/image6.wmf"/><Relationship Id="rId9" Type="http://schemas.openxmlformats.org/officeDocument/2006/relationships/image" Target="../media/image11.wmf"/></Relationships>
</file>

<file path=ppt/slides/_rels/slide5.xml.rels><?xml version="1.0" encoding="UTF-8" standalone="yes"?>
<Relationships xmlns="http://schemas.openxmlformats.org/package/2006/relationships"><Relationship Id="rId2" Type="http://schemas.openxmlformats.org/officeDocument/2006/relationships/hyperlink" Target="http://www.youtube.com/watch?v=KIUhvFxQ8C4"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hyperlink" Target="Step%203" TargetMode="External"/><Relationship Id="rId2" Type="http://schemas.openxmlformats.org/officeDocument/2006/relationships/hyperlink" Target="Assignment%20Organizer.doc" TargetMode="External"/><Relationship Id="rId1" Type="http://schemas.openxmlformats.org/officeDocument/2006/relationships/slideLayout" Target="../slideLayouts/slideLayout4.xml"/><Relationship Id="rId6" Type="http://schemas.openxmlformats.org/officeDocument/2006/relationships/hyperlink" Target="http://moodle.villamaria.org/mod/forum/discuss.php?d=138" TargetMode="External"/><Relationship Id="rId5" Type="http://schemas.openxmlformats.org/officeDocument/2006/relationships/hyperlink" Target="Student%20Examples" TargetMode="External"/><Relationship Id="rId4" Type="http://schemas.openxmlformats.org/officeDocument/2006/relationships/hyperlink" Target="Step%204" TargetMode="External"/></Relationships>
</file>

<file path=ppt/slides/_rels/slide9.xml.rels><?xml version="1.0" encoding="UTF-8" standalone="yes"?>
<Relationships xmlns="http://schemas.openxmlformats.org/package/2006/relationships"><Relationship Id="rId3" Type="http://schemas.openxmlformats.org/officeDocument/2006/relationships/hyperlink" Target="Student%20Examples/Explorers" TargetMode="External"/><Relationship Id="rId2" Type="http://schemas.openxmlformats.org/officeDocument/2006/relationships/hyperlink" Target="big%206%20intro%20shoes.ppt"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7"/>
          <p:cNvSpPr>
            <a:spLocks noGrp="1"/>
          </p:cNvSpPr>
          <p:nvPr>
            <p:ph type="ctrTitle"/>
          </p:nvPr>
        </p:nvSpPr>
        <p:spPr>
          <a:xfrm>
            <a:off x="152400" y="381000"/>
            <a:ext cx="8839200" cy="1752600"/>
          </a:xfrm>
        </p:spPr>
        <p:txBody>
          <a:bodyPr/>
          <a:lstStyle/>
          <a:p>
            <a:pPr eaLnBrk="1" hangingPunct="1"/>
            <a:r>
              <a:rPr lang="en-US" sz="6600" dirty="0" smtClean="0"/>
              <a:t>Teaching the Big 6</a:t>
            </a:r>
            <a:r>
              <a:rPr lang="en-US" sz="4400" dirty="0" smtClean="0"/>
              <a:t/>
            </a:r>
            <a:br>
              <a:rPr lang="en-US" sz="4400" dirty="0" smtClean="0"/>
            </a:br>
            <a:r>
              <a:rPr lang="en-US" sz="3600" dirty="0" smtClean="0"/>
              <a:t>Promoting Student Information Literacy</a:t>
            </a:r>
            <a:endParaRPr lang="en-US" sz="4400" dirty="0" smtClean="0"/>
          </a:p>
        </p:txBody>
      </p:sp>
      <p:pic>
        <p:nvPicPr>
          <p:cNvPr id="13315" name="Picture 17" descr="http://hapgoodlibrary.googlepages.com/big6new_14.jpg/big6new_14-full;effect:autolevels,39.jpg"/>
          <p:cNvPicPr>
            <a:picLocks noChangeAspect="1" noChangeArrowheads="1"/>
          </p:cNvPicPr>
          <p:nvPr/>
        </p:nvPicPr>
        <p:blipFill>
          <a:blip r:embed="rId2"/>
          <a:srcRect/>
          <a:stretch>
            <a:fillRect/>
          </a:stretch>
        </p:blipFill>
        <p:spPr bwMode="auto">
          <a:xfrm>
            <a:off x="3300247" y="2743200"/>
            <a:ext cx="2543506" cy="2731912"/>
          </a:xfrm>
          <a:prstGeom prst="rect">
            <a:avLst/>
          </a:prstGeom>
          <a:noFill/>
          <a:ln w="9525">
            <a:noFill/>
            <a:miter lim="800000"/>
            <a:headEnd/>
            <a:tailEnd/>
          </a:ln>
        </p:spPr>
      </p:pic>
      <p:sp>
        <p:nvSpPr>
          <p:cNvPr id="4" name="TextBox 3"/>
          <p:cNvSpPr txBox="1"/>
          <p:nvPr/>
        </p:nvSpPr>
        <p:spPr>
          <a:xfrm>
            <a:off x="2102414" y="5486400"/>
            <a:ext cx="4939173" cy="1261884"/>
          </a:xfrm>
          <a:prstGeom prst="rect">
            <a:avLst/>
          </a:prstGeom>
          <a:noFill/>
        </p:spPr>
        <p:txBody>
          <a:bodyPr wrap="none" rtlCol="0">
            <a:spAutoFit/>
          </a:bodyPr>
          <a:lstStyle/>
          <a:p>
            <a:pPr algn="ctr"/>
            <a:r>
              <a:rPr lang="en-US" sz="2800" b="1" dirty="0" smtClean="0">
                <a:solidFill>
                  <a:srgbClr val="C00000"/>
                </a:solidFill>
              </a:rPr>
              <a:t>Melissa Dow</a:t>
            </a:r>
          </a:p>
          <a:p>
            <a:pPr algn="ctr"/>
            <a:r>
              <a:rPr lang="en-US" sz="2400" dirty="0" smtClean="0"/>
              <a:t>Computer Teacher</a:t>
            </a:r>
          </a:p>
          <a:p>
            <a:pPr algn="ctr"/>
            <a:r>
              <a:rPr lang="en-US" sz="2400" dirty="0" smtClean="0"/>
              <a:t>Villa Maria Academy Lower School</a:t>
            </a:r>
            <a:endParaRPr lang="en-US" sz="2400"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Can You Get Started?</a:t>
            </a:r>
            <a:endParaRPr lang="en-US" dirty="0"/>
          </a:p>
        </p:txBody>
      </p:sp>
      <p:sp>
        <p:nvSpPr>
          <p:cNvPr id="3" name="Content Placeholder 2"/>
          <p:cNvSpPr>
            <a:spLocks noGrp="1"/>
          </p:cNvSpPr>
          <p:nvPr>
            <p:ph sz="quarter" idx="1"/>
          </p:nvPr>
        </p:nvSpPr>
        <p:spPr/>
        <p:txBody>
          <a:bodyPr/>
          <a:lstStyle/>
          <a:p>
            <a:r>
              <a:rPr lang="en-US" sz="2800" dirty="0" smtClean="0"/>
              <a:t>Collaborate, collaborate, collaborate</a:t>
            </a:r>
          </a:p>
          <a:p>
            <a:r>
              <a:rPr lang="en-US" sz="2800" dirty="0" smtClean="0"/>
              <a:t>Start small</a:t>
            </a:r>
          </a:p>
          <a:p>
            <a:r>
              <a:rPr lang="en-US" sz="2800" dirty="0" smtClean="0"/>
              <a:t>Focus on ONE Big6 step at a time</a:t>
            </a:r>
          </a:p>
          <a:p>
            <a:r>
              <a:rPr lang="en-US" sz="2800" dirty="0" smtClean="0"/>
              <a:t>Get your administrator’s buy in</a:t>
            </a:r>
          </a:p>
          <a:p>
            <a:r>
              <a:rPr lang="en-US" sz="2800" dirty="0" smtClean="0"/>
              <a:t>Evaluate, evaluate, evaluate</a:t>
            </a:r>
            <a:endParaRPr lang="en-US" sz="28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500" fill="hold"/>
                                        <p:tgtEl>
                                          <p:spTgt spid="3">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3">
                                            <p:txEl>
                                              <p:pRg st="0" end="0"/>
                                            </p:txEl>
                                          </p:spTgt>
                                        </p:tgtEl>
                                        <p:attrNameLst>
                                          <p:attrName>ppt_h</p:attrName>
                                        </p:attrNameLst>
                                      </p:cBhvr>
                                      <p:tavLst>
                                        <p:tav tm="0">
                                          <p:val>
                                            <p:fltVal val="0"/>
                                          </p:val>
                                        </p:tav>
                                        <p:tav tm="100000">
                                          <p:val>
                                            <p:strVal val="#ppt_h"/>
                                          </p:val>
                                        </p:tav>
                                      </p:tavLst>
                                    </p:anim>
                                    <p:animEffect transition="in" filter="fade">
                                      <p:cBhvr>
                                        <p:cTn id="9" dur="500"/>
                                        <p:tgtEl>
                                          <p:spTgt spid="3">
                                            <p:txEl>
                                              <p:pRg st="0" end="0"/>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0" fill="hold" grpId="0"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 calcmode="lin" valueType="num">
                                      <p:cBhvr>
                                        <p:cTn id="14" dur="500" fill="hold"/>
                                        <p:tgtEl>
                                          <p:spTgt spid="3">
                                            <p:txEl>
                                              <p:pRg st="1" end="1"/>
                                            </p:txEl>
                                          </p:spTgt>
                                        </p:tgtEl>
                                        <p:attrNameLst>
                                          <p:attrName>ppt_w</p:attrName>
                                        </p:attrNameLst>
                                      </p:cBhvr>
                                      <p:tavLst>
                                        <p:tav tm="0">
                                          <p:val>
                                            <p:fltVal val="0"/>
                                          </p:val>
                                        </p:tav>
                                        <p:tav tm="100000">
                                          <p:val>
                                            <p:strVal val="#ppt_w"/>
                                          </p:val>
                                        </p:tav>
                                      </p:tavLst>
                                    </p:anim>
                                    <p:anim calcmode="lin" valueType="num">
                                      <p:cBhvr>
                                        <p:cTn id="15" dur="500" fill="hold"/>
                                        <p:tgtEl>
                                          <p:spTgt spid="3">
                                            <p:txEl>
                                              <p:pRg st="1" end="1"/>
                                            </p:txEl>
                                          </p:spTgt>
                                        </p:tgtEl>
                                        <p:attrNameLst>
                                          <p:attrName>ppt_h</p:attrName>
                                        </p:attrNameLst>
                                      </p:cBhvr>
                                      <p:tavLst>
                                        <p:tav tm="0">
                                          <p:val>
                                            <p:fltVal val="0"/>
                                          </p:val>
                                        </p:tav>
                                        <p:tav tm="100000">
                                          <p:val>
                                            <p:strVal val="#ppt_h"/>
                                          </p:val>
                                        </p:tav>
                                      </p:tavLst>
                                    </p:anim>
                                    <p:animEffect transition="in" filter="fade">
                                      <p:cBhvr>
                                        <p:cTn id="16" dur="500"/>
                                        <p:tgtEl>
                                          <p:spTgt spid="3">
                                            <p:txEl>
                                              <p:pRg st="1" end="1"/>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53" presetClass="entr" presetSubtype="0" fill="hold" grpId="0"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 calcmode="lin" valueType="num">
                                      <p:cBhvr>
                                        <p:cTn id="21" dur="500" fill="hold"/>
                                        <p:tgtEl>
                                          <p:spTgt spid="3">
                                            <p:txEl>
                                              <p:pRg st="2" end="2"/>
                                            </p:txEl>
                                          </p:spTgt>
                                        </p:tgtEl>
                                        <p:attrNameLst>
                                          <p:attrName>ppt_w</p:attrName>
                                        </p:attrNameLst>
                                      </p:cBhvr>
                                      <p:tavLst>
                                        <p:tav tm="0">
                                          <p:val>
                                            <p:fltVal val="0"/>
                                          </p:val>
                                        </p:tav>
                                        <p:tav tm="100000">
                                          <p:val>
                                            <p:strVal val="#ppt_w"/>
                                          </p:val>
                                        </p:tav>
                                      </p:tavLst>
                                    </p:anim>
                                    <p:anim calcmode="lin" valueType="num">
                                      <p:cBhvr>
                                        <p:cTn id="22" dur="500" fill="hold"/>
                                        <p:tgtEl>
                                          <p:spTgt spid="3">
                                            <p:txEl>
                                              <p:pRg st="2" end="2"/>
                                            </p:txEl>
                                          </p:spTgt>
                                        </p:tgtEl>
                                        <p:attrNameLst>
                                          <p:attrName>ppt_h</p:attrName>
                                        </p:attrNameLst>
                                      </p:cBhvr>
                                      <p:tavLst>
                                        <p:tav tm="0">
                                          <p:val>
                                            <p:fltVal val="0"/>
                                          </p:val>
                                        </p:tav>
                                        <p:tav tm="100000">
                                          <p:val>
                                            <p:strVal val="#ppt_h"/>
                                          </p:val>
                                        </p:tav>
                                      </p:tavLst>
                                    </p:anim>
                                    <p:animEffect transition="in" filter="fade">
                                      <p:cBhvr>
                                        <p:cTn id="23" dur="500"/>
                                        <p:tgtEl>
                                          <p:spTgt spid="3">
                                            <p:txEl>
                                              <p:pRg st="2" end="2"/>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53" presetClass="entr" presetSubtype="0" fill="hold" grpId="0"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 calcmode="lin" valueType="num">
                                      <p:cBhvr>
                                        <p:cTn id="28" dur="500" fill="hold"/>
                                        <p:tgtEl>
                                          <p:spTgt spid="3">
                                            <p:txEl>
                                              <p:pRg st="3" end="3"/>
                                            </p:txEl>
                                          </p:spTgt>
                                        </p:tgtEl>
                                        <p:attrNameLst>
                                          <p:attrName>ppt_w</p:attrName>
                                        </p:attrNameLst>
                                      </p:cBhvr>
                                      <p:tavLst>
                                        <p:tav tm="0">
                                          <p:val>
                                            <p:fltVal val="0"/>
                                          </p:val>
                                        </p:tav>
                                        <p:tav tm="100000">
                                          <p:val>
                                            <p:strVal val="#ppt_w"/>
                                          </p:val>
                                        </p:tav>
                                      </p:tavLst>
                                    </p:anim>
                                    <p:anim calcmode="lin" valueType="num">
                                      <p:cBhvr>
                                        <p:cTn id="29" dur="500" fill="hold"/>
                                        <p:tgtEl>
                                          <p:spTgt spid="3">
                                            <p:txEl>
                                              <p:pRg st="3" end="3"/>
                                            </p:txEl>
                                          </p:spTgt>
                                        </p:tgtEl>
                                        <p:attrNameLst>
                                          <p:attrName>ppt_h</p:attrName>
                                        </p:attrNameLst>
                                      </p:cBhvr>
                                      <p:tavLst>
                                        <p:tav tm="0">
                                          <p:val>
                                            <p:fltVal val="0"/>
                                          </p:val>
                                        </p:tav>
                                        <p:tav tm="100000">
                                          <p:val>
                                            <p:strVal val="#ppt_h"/>
                                          </p:val>
                                        </p:tav>
                                      </p:tavLst>
                                    </p:anim>
                                    <p:animEffect transition="in" filter="fade">
                                      <p:cBhvr>
                                        <p:cTn id="30" dur="500"/>
                                        <p:tgtEl>
                                          <p:spTgt spid="3">
                                            <p:txEl>
                                              <p:pRg st="3" end="3"/>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53" presetClass="entr" presetSubtype="0" fill="hold" grpId="0" nodeType="clickEffect">
                                  <p:stCondLst>
                                    <p:cond delay="0"/>
                                  </p:stCondLst>
                                  <p:childTnLst>
                                    <p:set>
                                      <p:cBhvr>
                                        <p:cTn id="34" dur="1" fill="hold">
                                          <p:stCondLst>
                                            <p:cond delay="0"/>
                                          </p:stCondLst>
                                        </p:cTn>
                                        <p:tgtEl>
                                          <p:spTgt spid="3">
                                            <p:txEl>
                                              <p:pRg st="4" end="4"/>
                                            </p:txEl>
                                          </p:spTgt>
                                        </p:tgtEl>
                                        <p:attrNameLst>
                                          <p:attrName>style.visibility</p:attrName>
                                        </p:attrNameLst>
                                      </p:cBhvr>
                                      <p:to>
                                        <p:strVal val="visible"/>
                                      </p:to>
                                    </p:set>
                                    <p:anim calcmode="lin" valueType="num">
                                      <p:cBhvr>
                                        <p:cTn id="35" dur="500" fill="hold"/>
                                        <p:tgtEl>
                                          <p:spTgt spid="3">
                                            <p:txEl>
                                              <p:pRg st="4" end="4"/>
                                            </p:txEl>
                                          </p:spTgt>
                                        </p:tgtEl>
                                        <p:attrNameLst>
                                          <p:attrName>ppt_w</p:attrName>
                                        </p:attrNameLst>
                                      </p:cBhvr>
                                      <p:tavLst>
                                        <p:tav tm="0">
                                          <p:val>
                                            <p:fltVal val="0"/>
                                          </p:val>
                                        </p:tav>
                                        <p:tav tm="100000">
                                          <p:val>
                                            <p:strVal val="#ppt_w"/>
                                          </p:val>
                                        </p:tav>
                                      </p:tavLst>
                                    </p:anim>
                                    <p:anim calcmode="lin" valueType="num">
                                      <p:cBhvr>
                                        <p:cTn id="36" dur="500" fill="hold"/>
                                        <p:tgtEl>
                                          <p:spTgt spid="3">
                                            <p:txEl>
                                              <p:pRg st="4" end="4"/>
                                            </p:txEl>
                                          </p:spTgt>
                                        </p:tgtEl>
                                        <p:attrNameLst>
                                          <p:attrName>ppt_h</p:attrName>
                                        </p:attrNameLst>
                                      </p:cBhvr>
                                      <p:tavLst>
                                        <p:tav tm="0">
                                          <p:val>
                                            <p:fltVal val="0"/>
                                          </p:val>
                                        </p:tav>
                                        <p:tav tm="100000">
                                          <p:val>
                                            <p:strVal val="#ppt_h"/>
                                          </p:val>
                                        </p:tav>
                                      </p:tavLst>
                                    </p:anim>
                                    <p:animEffect transition="in" filter="fade">
                                      <p:cBhvr>
                                        <p:cTn id="37"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Resources</a:t>
            </a:r>
            <a:endParaRPr lang="en-US" dirty="0"/>
          </a:p>
        </p:txBody>
      </p:sp>
      <p:sp>
        <p:nvSpPr>
          <p:cNvPr id="3" name="Content Placeholder 2"/>
          <p:cNvSpPr>
            <a:spLocks noGrp="1"/>
          </p:cNvSpPr>
          <p:nvPr>
            <p:ph sz="quarter" idx="1"/>
          </p:nvPr>
        </p:nvSpPr>
        <p:spPr/>
        <p:txBody>
          <a:bodyPr/>
          <a:lstStyle/>
          <a:p>
            <a:r>
              <a:rPr lang="en-US" dirty="0" smtClean="0">
                <a:hlinkClick r:id="rId2"/>
              </a:rPr>
              <a:t>http://www.big6.org</a:t>
            </a:r>
            <a:endParaRPr lang="en-US" dirty="0" smtClean="0"/>
          </a:p>
          <a:p>
            <a:r>
              <a:rPr lang="en-US" dirty="0" smtClean="0">
                <a:hlinkClick r:id="rId3"/>
              </a:rPr>
              <a:t>http://www.linworth.com/big6/</a:t>
            </a:r>
            <a:endParaRPr lang="en-US" dirty="0" smtClean="0"/>
          </a:p>
          <a:p>
            <a:r>
              <a:rPr lang="en-US" dirty="0" smtClean="0">
                <a:hlinkClick r:id="rId4"/>
              </a:rPr>
              <a:t>http://www.ala.org/ala/mgrps/divs/acrl/issues/infolit/informationliteracy.cfm</a:t>
            </a:r>
            <a:endParaRPr lang="en-US" dirty="0" smtClean="0"/>
          </a:p>
          <a:p>
            <a:r>
              <a:rPr lang="en-US" dirty="0" smtClean="0">
                <a:hlinkClick r:id="rId5"/>
              </a:rPr>
              <a:t>http://nb.wsd.wednet.edu/big6/big6_resources.htm</a:t>
            </a:r>
            <a:endParaRPr lang="en-US" dirty="0" smtClean="0"/>
          </a:p>
          <a:p>
            <a:r>
              <a:rPr lang="en-US" dirty="0" smtClean="0">
                <a:hlinkClick r:id="rId6"/>
              </a:rPr>
              <a:t>http://janetsinfo.com/big6info.htm</a:t>
            </a:r>
            <a:endParaRPr lang="en-US" dirty="0" smtClean="0"/>
          </a:p>
          <a:p>
            <a:endParaRPr 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sz="6600" b="1" dirty="0" smtClean="0"/>
              <a:t>Thank You</a:t>
            </a:r>
            <a:endParaRPr lang="en-US" sz="6600" b="1" dirty="0"/>
          </a:p>
        </p:txBody>
      </p:sp>
      <p:sp>
        <p:nvSpPr>
          <p:cNvPr id="7" name="TextBox 6"/>
          <p:cNvSpPr txBox="1"/>
          <p:nvPr/>
        </p:nvSpPr>
        <p:spPr>
          <a:xfrm>
            <a:off x="1905000" y="3124200"/>
            <a:ext cx="5360763" cy="707886"/>
          </a:xfrm>
          <a:prstGeom prst="rect">
            <a:avLst/>
          </a:prstGeom>
          <a:noFill/>
        </p:spPr>
        <p:txBody>
          <a:bodyPr wrap="none" rtlCol="0">
            <a:spAutoFit/>
          </a:bodyPr>
          <a:lstStyle/>
          <a:p>
            <a:r>
              <a:rPr lang="en-US" sz="4000" dirty="0" smtClean="0">
                <a:hlinkClick r:id="rId2"/>
              </a:rPr>
              <a:t>mdow@villamaria.org</a:t>
            </a:r>
            <a:r>
              <a:rPr lang="en-US" sz="4000" dirty="0" smtClean="0"/>
              <a:t> </a:t>
            </a:r>
            <a:endParaRPr lang="en-US" sz="4000"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Things to Think About</a:t>
            </a:r>
            <a:endParaRPr lang="en-US" dirty="0"/>
          </a:p>
        </p:txBody>
      </p:sp>
      <p:sp>
        <p:nvSpPr>
          <p:cNvPr id="4" name="Rectangle 3"/>
          <p:cNvSpPr/>
          <p:nvPr/>
        </p:nvSpPr>
        <p:spPr>
          <a:xfrm rot="21035241">
            <a:off x="124139" y="1471596"/>
            <a:ext cx="4094449" cy="923330"/>
          </a:xfrm>
          <a:prstGeom prst="rect">
            <a:avLst/>
          </a:prstGeom>
        </p:spPr>
        <p:txBody>
          <a:bodyPr wrap="square">
            <a:spAutoFit/>
          </a:bodyPr>
          <a:lstStyle/>
          <a:p>
            <a:r>
              <a:rPr lang="en-US" dirty="0" smtClean="0">
                <a:solidFill>
                  <a:srgbClr val="C00000"/>
                </a:solidFill>
              </a:rPr>
              <a:t>There are 540,000 words in the English language – 5 times more than in Shakespeare’s time.</a:t>
            </a:r>
          </a:p>
        </p:txBody>
      </p:sp>
      <p:sp>
        <p:nvSpPr>
          <p:cNvPr id="5" name="Rectangle 4"/>
          <p:cNvSpPr/>
          <p:nvPr/>
        </p:nvSpPr>
        <p:spPr>
          <a:xfrm rot="352205">
            <a:off x="4598806" y="1526050"/>
            <a:ext cx="4572000" cy="1200329"/>
          </a:xfrm>
          <a:prstGeom prst="rect">
            <a:avLst/>
          </a:prstGeom>
        </p:spPr>
        <p:txBody>
          <a:bodyPr>
            <a:spAutoFit/>
          </a:bodyPr>
          <a:lstStyle/>
          <a:p>
            <a:r>
              <a:rPr lang="en-US" dirty="0" smtClean="0">
                <a:solidFill>
                  <a:srgbClr val="002060"/>
                </a:solidFill>
              </a:rPr>
              <a:t>A single modern-day newspaper contains more information than an average person in the 17</a:t>
            </a:r>
            <a:r>
              <a:rPr lang="en-US" baseline="30000" dirty="0" smtClean="0">
                <a:solidFill>
                  <a:srgbClr val="002060"/>
                </a:solidFill>
              </a:rPr>
              <a:t>th</a:t>
            </a:r>
            <a:r>
              <a:rPr lang="en-US" dirty="0" smtClean="0">
                <a:solidFill>
                  <a:srgbClr val="002060"/>
                </a:solidFill>
              </a:rPr>
              <a:t> Century was likely to come across in their entire lifetime.</a:t>
            </a:r>
          </a:p>
        </p:txBody>
      </p:sp>
      <p:sp>
        <p:nvSpPr>
          <p:cNvPr id="6" name="Rectangle 5"/>
          <p:cNvSpPr/>
          <p:nvPr/>
        </p:nvSpPr>
        <p:spPr>
          <a:xfrm rot="324571">
            <a:off x="4363685" y="5624270"/>
            <a:ext cx="4572000" cy="646331"/>
          </a:xfrm>
          <a:prstGeom prst="rect">
            <a:avLst/>
          </a:prstGeom>
        </p:spPr>
        <p:txBody>
          <a:bodyPr>
            <a:spAutoFit/>
          </a:bodyPr>
          <a:lstStyle/>
          <a:p>
            <a:r>
              <a:rPr lang="en-US" dirty="0" smtClean="0">
                <a:solidFill>
                  <a:srgbClr val="002060"/>
                </a:solidFill>
              </a:rPr>
              <a:t>By 2010, it is predicted to double every 72 hours!</a:t>
            </a:r>
            <a:endParaRPr lang="en-US" dirty="0">
              <a:solidFill>
                <a:srgbClr val="002060"/>
              </a:solidFill>
            </a:endParaRPr>
          </a:p>
        </p:txBody>
      </p:sp>
      <p:sp>
        <p:nvSpPr>
          <p:cNvPr id="8" name="Rectangle 7"/>
          <p:cNvSpPr/>
          <p:nvPr/>
        </p:nvSpPr>
        <p:spPr>
          <a:xfrm rot="21003934">
            <a:off x="133507" y="5441732"/>
            <a:ext cx="3955192" cy="646331"/>
          </a:xfrm>
          <a:prstGeom prst="rect">
            <a:avLst/>
          </a:prstGeom>
        </p:spPr>
        <p:txBody>
          <a:bodyPr wrap="square">
            <a:spAutoFit/>
          </a:bodyPr>
          <a:lstStyle/>
          <a:p>
            <a:r>
              <a:rPr lang="en-US" dirty="0" smtClean="0">
                <a:solidFill>
                  <a:srgbClr val="C00000"/>
                </a:solidFill>
              </a:rPr>
              <a:t>The amount of technical information is doubling every two years.</a:t>
            </a:r>
          </a:p>
        </p:txBody>
      </p:sp>
      <p:sp>
        <p:nvSpPr>
          <p:cNvPr id="9" name="Rectangle 8"/>
          <p:cNvSpPr/>
          <p:nvPr/>
        </p:nvSpPr>
        <p:spPr>
          <a:xfrm rot="21336767">
            <a:off x="5086320" y="3444923"/>
            <a:ext cx="4083357" cy="1477328"/>
          </a:xfrm>
          <a:prstGeom prst="rect">
            <a:avLst/>
          </a:prstGeom>
        </p:spPr>
        <p:txBody>
          <a:bodyPr wrap="square">
            <a:spAutoFit/>
          </a:bodyPr>
          <a:lstStyle/>
          <a:p>
            <a:r>
              <a:rPr lang="en-US" dirty="0" smtClean="0">
                <a:solidFill>
                  <a:srgbClr val="C00000"/>
                </a:solidFill>
              </a:rPr>
              <a:t>In 1971 the average American was targeted by at least </a:t>
            </a:r>
            <a:r>
              <a:rPr lang="en-US" b="1" dirty="0" smtClean="0">
                <a:solidFill>
                  <a:srgbClr val="C00000"/>
                </a:solidFill>
              </a:rPr>
              <a:t>560</a:t>
            </a:r>
            <a:r>
              <a:rPr lang="en-US" dirty="0" smtClean="0">
                <a:solidFill>
                  <a:srgbClr val="C00000"/>
                </a:solidFill>
              </a:rPr>
              <a:t> daily advertising messages. Twenty years later, that number has risen six fold, to </a:t>
            </a:r>
            <a:r>
              <a:rPr lang="en-US" b="1" dirty="0" smtClean="0">
                <a:solidFill>
                  <a:srgbClr val="C00000"/>
                </a:solidFill>
              </a:rPr>
              <a:t>3,000</a:t>
            </a:r>
            <a:r>
              <a:rPr lang="en-US" dirty="0" smtClean="0">
                <a:solidFill>
                  <a:srgbClr val="C00000"/>
                </a:solidFill>
              </a:rPr>
              <a:t> messages per day.</a:t>
            </a:r>
            <a:endParaRPr lang="en-US" dirty="0">
              <a:solidFill>
                <a:srgbClr val="C00000"/>
              </a:solidFill>
            </a:endParaRPr>
          </a:p>
        </p:txBody>
      </p:sp>
      <p:sp>
        <p:nvSpPr>
          <p:cNvPr id="10" name="TextBox 9"/>
          <p:cNvSpPr txBox="1"/>
          <p:nvPr/>
        </p:nvSpPr>
        <p:spPr>
          <a:xfrm rot="157419">
            <a:off x="323574" y="3455346"/>
            <a:ext cx="4501553" cy="923330"/>
          </a:xfrm>
          <a:prstGeom prst="rect">
            <a:avLst/>
          </a:prstGeom>
          <a:noFill/>
        </p:spPr>
        <p:txBody>
          <a:bodyPr wrap="none" rtlCol="0">
            <a:spAutoFit/>
          </a:bodyPr>
          <a:lstStyle/>
          <a:p>
            <a:r>
              <a:rPr lang="en-US" dirty="0" smtClean="0">
                <a:solidFill>
                  <a:srgbClr val="002060"/>
                </a:solidFill>
              </a:rPr>
              <a:t>Number of web pages in 1995: 1.3 million</a:t>
            </a:r>
          </a:p>
          <a:p>
            <a:r>
              <a:rPr lang="en-US" dirty="0" smtClean="0">
                <a:solidFill>
                  <a:srgbClr val="002060"/>
                </a:solidFill>
              </a:rPr>
              <a:t>Number of web pages in 2000: 1 billion</a:t>
            </a:r>
          </a:p>
          <a:p>
            <a:r>
              <a:rPr lang="en-US" dirty="0" smtClean="0">
                <a:solidFill>
                  <a:srgbClr val="002060"/>
                </a:solidFill>
              </a:rPr>
              <a:t>Number of web pages in 2005: 19.2 billion</a:t>
            </a:r>
            <a:endParaRPr lang="en-US" dirty="0">
              <a:solidFill>
                <a:srgbClr val="002060"/>
              </a:solidFill>
            </a:endParaRPr>
          </a:p>
        </p:txBody>
      </p:sp>
      <p:sp>
        <p:nvSpPr>
          <p:cNvPr id="12" name="TextBox 11"/>
          <p:cNvSpPr txBox="1"/>
          <p:nvPr/>
        </p:nvSpPr>
        <p:spPr>
          <a:xfrm>
            <a:off x="3124200" y="6324600"/>
            <a:ext cx="2340705" cy="400110"/>
          </a:xfrm>
          <a:prstGeom prst="rect">
            <a:avLst/>
          </a:prstGeom>
          <a:noFill/>
        </p:spPr>
        <p:txBody>
          <a:bodyPr wrap="none" rtlCol="0">
            <a:spAutoFit/>
          </a:bodyPr>
          <a:lstStyle/>
          <a:p>
            <a:r>
              <a:rPr lang="en-US" sz="2000" b="1" dirty="0" smtClean="0">
                <a:hlinkClick r:id="rId2"/>
              </a:rPr>
              <a:t>An Example…….</a:t>
            </a:r>
            <a:endParaRPr lang="en-US" sz="2000" b="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0" fill="hold" grpId="0" nodeType="clickEffect">
                                  <p:stCondLst>
                                    <p:cond delay="0"/>
                                  </p:stCondLst>
                                  <p:childTnLst>
                                    <p:set>
                                      <p:cBhvr>
                                        <p:cTn id="13" dur="1" fill="hold">
                                          <p:stCondLst>
                                            <p:cond delay="0"/>
                                          </p:stCondLst>
                                        </p:cTn>
                                        <p:tgtEl>
                                          <p:spTgt spid="5"/>
                                        </p:tgtEl>
                                        <p:attrNameLst>
                                          <p:attrName>style.visibility</p:attrName>
                                        </p:attrNameLst>
                                      </p:cBhvr>
                                      <p:to>
                                        <p:strVal val="visible"/>
                                      </p:to>
                                    </p:set>
                                    <p:anim calcmode="lin" valueType="num">
                                      <p:cBhvr>
                                        <p:cTn id="14" dur="500" fill="hold"/>
                                        <p:tgtEl>
                                          <p:spTgt spid="5"/>
                                        </p:tgtEl>
                                        <p:attrNameLst>
                                          <p:attrName>ppt_w</p:attrName>
                                        </p:attrNameLst>
                                      </p:cBhvr>
                                      <p:tavLst>
                                        <p:tav tm="0">
                                          <p:val>
                                            <p:fltVal val="0"/>
                                          </p:val>
                                        </p:tav>
                                        <p:tav tm="100000">
                                          <p:val>
                                            <p:strVal val="#ppt_w"/>
                                          </p:val>
                                        </p:tav>
                                      </p:tavLst>
                                    </p:anim>
                                    <p:anim calcmode="lin" valueType="num">
                                      <p:cBhvr>
                                        <p:cTn id="15" dur="500" fill="hold"/>
                                        <p:tgtEl>
                                          <p:spTgt spid="5"/>
                                        </p:tgtEl>
                                        <p:attrNameLst>
                                          <p:attrName>ppt_h</p:attrName>
                                        </p:attrNameLst>
                                      </p:cBhvr>
                                      <p:tavLst>
                                        <p:tav tm="0">
                                          <p:val>
                                            <p:fltVal val="0"/>
                                          </p:val>
                                        </p:tav>
                                        <p:tav tm="100000">
                                          <p:val>
                                            <p:strVal val="#ppt_h"/>
                                          </p:val>
                                        </p:tav>
                                      </p:tavLst>
                                    </p:anim>
                                    <p:animEffect transition="in" filter="fade">
                                      <p:cBhvr>
                                        <p:cTn id="16" dur="500"/>
                                        <p:tgtEl>
                                          <p:spTgt spid="5"/>
                                        </p:tgtEl>
                                      </p:cBhvr>
                                    </p:animEffect>
                                  </p:childTnLst>
                                </p:cTn>
                              </p:par>
                            </p:childTnLst>
                          </p:cTn>
                        </p:par>
                      </p:childTnLst>
                    </p:cTn>
                  </p:par>
                  <p:par>
                    <p:cTn id="17" fill="hold">
                      <p:stCondLst>
                        <p:cond delay="indefinite"/>
                      </p:stCondLst>
                      <p:childTnLst>
                        <p:par>
                          <p:cTn id="18" fill="hold">
                            <p:stCondLst>
                              <p:cond delay="0"/>
                            </p:stCondLst>
                            <p:childTnLst>
                              <p:par>
                                <p:cTn id="19" presetID="53" presetClass="entr" presetSubtype="0" fill="hold" grpId="0" nodeType="clickEffect">
                                  <p:stCondLst>
                                    <p:cond delay="0"/>
                                  </p:stCondLst>
                                  <p:childTnLst>
                                    <p:set>
                                      <p:cBhvr>
                                        <p:cTn id="20" dur="1" fill="hold">
                                          <p:stCondLst>
                                            <p:cond delay="0"/>
                                          </p:stCondLst>
                                        </p:cTn>
                                        <p:tgtEl>
                                          <p:spTgt spid="10"/>
                                        </p:tgtEl>
                                        <p:attrNameLst>
                                          <p:attrName>style.visibility</p:attrName>
                                        </p:attrNameLst>
                                      </p:cBhvr>
                                      <p:to>
                                        <p:strVal val="visible"/>
                                      </p:to>
                                    </p:set>
                                    <p:anim calcmode="lin" valueType="num">
                                      <p:cBhvr>
                                        <p:cTn id="21" dur="500" fill="hold"/>
                                        <p:tgtEl>
                                          <p:spTgt spid="10"/>
                                        </p:tgtEl>
                                        <p:attrNameLst>
                                          <p:attrName>ppt_w</p:attrName>
                                        </p:attrNameLst>
                                      </p:cBhvr>
                                      <p:tavLst>
                                        <p:tav tm="0">
                                          <p:val>
                                            <p:fltVal val="0"/>
                                          </p:val>
                                        </p:tav>
                                        <p:tav tm="100000">
                                          <p:val>
                                            <p:strVal val="#ppt_w"/>
                                          </p:val>
                                        </p:tav>
                                      </p:tavLst>
                                    </p:anim>
                                    <p:anim calcmode="lin" valueType="num">
                                      <p:cBhvr>
                                        <p:cTn id="22" dur="500" fill="hold"/>
                                        <p:tgtEl>
                                          <p:spTgt spid="10"/>
                                        </p:tgtEl>
                                        <p:attrNameLst>
                                          <p:attrName>ppt_h</p:attrName>
                                        </p:attrNameLst>
                                      </p:cBhvr>
                                      <p:tavLst>
                                        <p:tav tm="0">
                                          <p:val>
                                            <p:fltVal val="0"/>
                                          </p:val>
                                        </p:tav>
                                        <p:tav tm="100000">
                                          <p:val>
                                            <p:strVal val="#ppt_h"/>
                                          </p:val>
                                        </p:tav>
                                      </p:tavLst>
                                    </p:anim>
                                    <p:animEffect transition="in" filter="fade">
                                      <p:cBhvr>
                                        <p:cTn id="23" dur="500"/>
                                        <p:tgtEl>
                                          <p:spTgt spid="10"/>
                                        </p:tgtEl>
                                      </p:cBhvr>
                                    </p:animEffect>
                                  </p:childTnLst>
                                </p:cTn>
                              </p:par>
                            </p:childTnLst>
                          </p:cTn>
                        </p:par>
                      </p:childTnLst>
                    </p:cTn>
                  </p:par>
                  <p:par>
                    <p:cTn id="24" fill="hold">
                      <p:stCondLst>
                        <p:cond delay="indefinite"/>
                      </p:stCondLst>
                      <p:childTnLst>
                        <p:par>
                          <p:cTn id="25" fill="hold">
                            <p:stCondLst>
                              <p:cond delay="0"/>
                            </p:stCondLst>
                            <p:childTnLst>
                              <p:par>
                                <p:cTn id="26" presetID="53" presetClass="entr" presetSubtype="0" fill="hold" grpId="0" nodeType="clickEffect">
                                  <p:stCondLst>
                                    <p:cond delay="0"/>
                                  </p:stCondLst>
                                  <p:childTnLst>
                                    <p:set>
                                      <p:cBhvr>
                                        <p:cTn id="27" dur="1" fill="hold">
                                          <p:stCondLst>
                                            <p:cond delay="0"/>
                                          </p:stCondLst>
                                        </p:cTn>
                                        <p:tgtEl>
                                          <p:spTgt spid="9"/>
                                        </p:tgtEl>
                                        <p:attrNameLst>
                                          <p:attrName>style.visibility</p:attrName>
                                        </p:attrNameLst>
                                      </p:cBhvr>
                                      <p:to>
                                        <p:strVal val="visible"/>
                                      </p:to>
                                    </p:set>
                                    <p:anim calcmode="lin" valueType="num">
                                      <p:cBhvr>
                                        <p:cTn id="28" dur="500" fill="hold"/>
                                        <p:tgtEl>
                                          <p:spTgt spid="9"/>
                                        </p:tgtEl>
                                        <p:attrNameLst>
                                          <p:attrName>ppt_w</p:attrName>
                                        </p:attrNameLst>
                                      </p:cBhvr>
                                      <p:tavLst>
                                        <p:tav tm="0">
                                          <p:val>
                                            <p:fltVal val="0"/>
                                          </p:val>
                                        </p:tav>
                                        <p:tav tm="100000">
                                          <p:val>
                                            <p:strVal val="#ppt_w"/>
                                          </p:val>
                                        </p:tav>
                                      </p:tavLst>
                                    </p:anim>
                                    <p:anim calcmode="lin" valueType="num">
                                      <p:cBhvr>
                                        <p:cTn id="29" dur="500" fill="hold"/>
                                        <p:tgtEl>
                                          <p:spTgt spid="9"/>
                                        </p:tgtEl>
                                        <p:attrNameLst>
                                          <p:attrName>ppt_h</p:attrName>
                                        </p:attrNameLst>
                                      </p:cBhvr>
                                      <p:tavLst>
                                        <p:tav tm="0">
                                          <p:val>
                                            <p:fltVal val="0"/>
                                          </p:val>
                                        </p:tav>
                                        <p:tav tm="100000">
                                          <p:val>
                                            <p:strVal val="#ppt_h"/>
                                          </p:val>
                                        </p:tav>
                                      </p:tavLst>
                                    </p:anim>
                                    <p:animEffect transition="in" filter="fade">
                                      <p:cBhvr>
                                        <p:cTn id="30" dur="500"/>
                                        <p:tgtEl>
                                          <p:spTgt spid="9"/>
                                        </p:tgtEl>
                                      </p:cBhvr>
                                    </p:animEffect>
                                  </p:childTnLst>
                                </p:cTn>
                              </p:par>
                            </p:childTnLst>
                          </p:cTn>
                        </p:par>
                      </p:childTnLst>
                    </p:cTn>
                  </p:par>
                  <p:par>
                    <p:cTn id="31" fill="hold">
                      <p:stCondLst>
                        <p:cond delay="indefinite"/>
                      </p:stCondLst>
                      <p:childTnLst>
                        <p:par>
                          <p:cTn id="32" fill="hold">
                            <p:stCondLst>
                              <p:cond delay="0"/>
                            </p:stCondLst>
                            <p:childTnLst>
                              <p:par>
                                <p:cTn id="33" presetID="53" presetClass="entr" presetSubtype="0" fill="hold" grpId="0" nodeType="clickEffect">
                                  <p:stCondLst>
                                    <p:cond delay="0"/>
                                  </p:stCondLst>
                                  <p:childTnLst>
                                    <p:set>
                                      <p:cBhvr>
                                        <p:cTn id="34" dur="1" fill="hold">
                                          <p:stCondLst>
                                            <p:cond delay="0"/>
                                          </p:stCondLst>
                                        </p:cTn>
                                        <p:tgtEl>
                                          <p:spTgt spid="8"/>
                                        </p:tgtEl>
                                        <p:attrNameLst>
                                          <p:attrName>style.visibility</p:attrName>
                                        </p:attrNameLst>
                                      </p:cBhvr>
                                      <p:to>
                                        <p:strVal val="visible"/>
                                      </p:to>
                                    </p:set>
                                    <p:anim calcmode="lin" valueType="num">
                                      <p:cBhvr>
                                        <p:cTn id="35" dur="500" fill="hold"/>
                                        <p:tgtEl>
                                          <p:spTgt spid="8"/>
                                        </p:tgtEl>
                                        <p:attrNameLst>
                                          <p:attrName>ppt_w</p:attrName>
                                        </p:attrNameLst>
                                      </p:cBhvr>
                                      <p:tavLst>
                                        <p:tav tm="0">
                                          <p:val>
                                            <p:fltVal val="0"/>
                                          </p:val>
                                        </p:tav>
                                        <p:tav tm="100000">
                                          <p:val>
                                            <p:strVal val="#ppt_w"/>
                                          </p:val>
                                        </p:tav>
                                      </p:tavLst>
                                    </p:anim>
                                    <p:anim calcmode="lin" valueType="num">
                                      <p:cBhvr>
                                        <p:cTn id="36" dur="500" fill="hold"/>
                                        <p:tgtEl>
                                          <p:spTgt spid="8"/>
                                        </p:tgtEl>
                                        <p:attrNameLst>
                                          <p:attrName>ppt_h</p:attrName>
                                        </p:attrNameLst>
                                      </p:cBhvr>
                                      <p:tavLst>
                                        <p:tav tm="0">
                                          <p:val>
                                            <p:fltVal val="0"/>
                                          </p:val>
                                        </p:tav>
                                        <p:tav tm="100000">
                                          <p:val>
                                            <p:strVal val="#ppt_h"/>
                                          </p:val>
                                        </p:tav>
                                      </p:tavLst>
                                    </p:anim>
                                    <p:animEffect transition="in" filter="fade">
                                      <p:cBhvr>
                                        <p:cTn id="37" dur="500"/>
                                        <p:tgtEl>
                                          <p:spTgt spid="8"/>
                                        </p:tgtEl>
                                      </p:cBhvr>
                                    </p:animEffect>
                                  </p:childTnLst>
                                </p:cTn>
                              </p:par>
                            </p:childTnLst>
                          </p:cTn>
                        </p:par>
                      </p:childTnLst>
                    </p:cTn>
                  </p:par>
                  <p:par>
                    <p:cTn id="38" fill="hold">
                      <p:stCondLst>
                        <p:cond delay="indefinite"/>
                      </p:stCondLst>
                      <p:childTnLst>
                        <p:par>
                          <p:cTn id="39" fill="hold">
                            <p:stCondLst>
                              <p:cond delay="0"/>
                            </p:stCondLst>
                            <p:childTnLst>
                              <p:par>
                                <p:cTn id="40" presetID="53" presetClass="entr" presetSubtype="0" fill="hold" grpId="0" nodeType="clickEffect">
                                  <p:stCondLst>
                                    <p:cond delay="0"/>
                                  </p:stCondLst>
                                  <p:childTnLst>
                                    <p:set>
                                      <p:cBhvr>
                                        <p:cTn id="41" dur="1" fill="hold">
                                          <p:stCondLst>
                                            <p:cond delay="0"/>
                                          </p:stCondLst>
                                        </p:cTn>
                                        <p:tgtEl>
                                          <p:spTgt spid="6"/>
                                        </p:tgtEl>
                                        <p:attrNameLst>
                                          <p:attrName>style.visibility</p:attrName>
                                        </p:attrNameLst>
                                      </p:cBhvr>
                                      <p:to>
                                        <p:strVal val="visible"/>
                                      </p:to>
                                    </p:set>
                                    <p:anim calcmode="lin" valueType="num">
                                      <p:cBhvr>
                                        <p:cTn id="42" dur="500" fill="hold"/>
                                        <p:tgtEl>
                                          <p:spTgt spid="6"/>
                                        </p:tgtEl>
                                        <p:attrNameLst>
                                          <p:attrName>ppt_w</p:attrName>
                                        </p:attrNameLst>
                                      </p:cBhvr>
                                      <p:tavLst>
                                        <p:tav tm="0">
                                          <p:val>
                                            <p:fltVal val="0"/>
                                          </p:val>
                                        </p:tav>
                                        <p:tav tm="100000">
                                          <p:val>
                                            <p:strVal val="#ppt_w"/>
                                          </p:val>
                                        </p:tav>
                                      </p:tavLst>
                                    </p:anim>
                                    <p:anim calcmode="lin" valueType="num">
                                      <p:cBhvr>
                                        <p:cTn id="43" dur="500" fill="hold"/>
                                        <p:tgtEl>
                                          <p:spTgt spid="6"/>
                                        </p:tgtEl>
                                        <p:attrNameLst>
                                          <p:attrName>ppt_h</p:attrName>
                                        </p:attrNameLst>
                                      </p:cBhvr>
                                      <p:tavLst>
                                        <p:tav tm="0">
                                          <p:val>
                                            <p:fltVal val="0"/>
                                          </p:val>
                                        </p:tav>
                                        <p:tav tm="100000">
                                          <p:val>
                                            <p:strVal val="#ppt_h"/>
                                          </p:val>
                                        </p:tav>
                                      </p:tavLst>
                                    </p:anim>
                                    <p:animEffect transition="in" filter="fade">
                                      <p:cBhvr>
                                        <p:cTn id="44"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8" grpId="0"/>
      <p:bldP spid="9" grpId="0"/>
      <p:bldP spid="10"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idx="1"/>
          </p:nvPr>
        </p:nvSpPr>
        <p:spPr>
          <a:xfrm>
            <a:off x="147892" y="1524000"/>
            <a:ext cx="4347908" cy="732974"/>
          </a:xfrm>
        </p:spPr>
        <p:txBody>
          <a:bodyPr/>
          <a:lstStyle/>
          <a:p>
            <a:pPr algn="ctr"/>
            <a:r>
              <a:rPr sz="2400" smtClean="0"/>
              <a:t>When We Were in School</a:t>
            </a:r>
            <a:endParaRPr lang="en-US" sz="2400" dirty="0"/>
          </a:p>
        </p:txBody>
      </p:sp>
      <p:sp>
        <p:nvSpPr>
          <p:cNvPr id="6" name="Text Placeholder 5"/>
          <p:cNvSpPr>
            <a:spLocks noGrp="1"/>
          </p:cNvSpPr>
          <p:nvPr>
            <p:ph type="body" sz="half" idx="3"/>
          </p:nvPr>
        </p:nvSpPr>
        <p:spPr/>
        <p:txBody>
          <a:bodyPr/>
          <a:lstStyle/>
          <a:p>
            <a:pPr algn="ctr"/>
            <a:r>
              <a:rPr lang="en-US" sz="2400" dirty="0" smtClean="0"/>
              <a:t>Today</a:t>
            </a:r>
            <a:endParaRPr lang="en-US" sz="2400" dirty="0"/>
          </a:p>
        </p:txBody>
      </p:sp>
      <p:sp>
        <p:nvSpPr>
          <p:cNvPr id="5" name="Content Placeholder 4"/>
          <p:cNvSpPr>
            <a:spLocks noGrp="1"/>
          </p:cNvSpPr>
          <p:nvPr>
            <p:ph sz="quarter" idx="2"/>
          </p:nvPr>
        </p:nvSpPr>
        <p:spPr/>
        <p:txBody>
          <a:bodyPr/>
          <a:lstStyle/>
          <a:p>
            <a:r>
              <a:rPr lang="en-US" dirty="0" smtClean="0"/>
              <a:t>Books</a:t>
            </a:r>
          </a:p>
          <a:p>
            <a:r>
              <a:rPr lang="en-US" dirty="0" smtClean="0"/>
              <a:t>Encyclopedias</a:t>
            </a:r>
          </a:p>
          <a:p>
            <a:r>
              <a:rPr lang="en-US" dirty="0" smtClean="0"/>
              <a:t>Magazines/Journals</a:t>
            </a:r>
          </a:p>
          <a:p>
            <a:r>
              <a:rPr lang="en-US" dirty="0" smtClean="0"/>
              <a:t>Television</a:t>
            </a:r>
          </a:p>
          <a:p>
            <a:r>
              <a:rPr lang="en-US" dirty="0" smtClean="0"/>
              <a:t>Radio</a:t>
            </a:r>
            <a:endParaRPr lang="en-US" dirty="0"/>
          </a:p>
        </p:txBody>
      </p:sp>
      <p:sp>
        <p:nvSpPr>
          <p:cNvPr id="7" name="Content Placeholder 6"/>
          <p:cNvSpPr>
            <a:spLocks noGrp="1"/>
          </p:cNvSpPr>
          <p:nvPr>
            <p:ph sz="quarter" idx="4"/>
          </p:nvPr>
        </p:nvSpPr>
        <p:spPr>
          <a:xfrm>
            <a:off x="4800600" y="2471382"/>
            <a:ext cx="4038600" cy="3929417"/>
          </a:xfrm>
        </p:spPr>
        <p:txBody>
          <a:bodyPr/>
          <a:lstStyle/>
          <a:p>
            <a:r>
              <a:rPr lang="en-US" dirty="0" smtClean="0"/>
              <a:t>All of these </a:t>
            </a:r>
            <a:r>
              <a:rPr lang="en-US" b="1" dirty="0" smtClean="0">
                <a:solidFill>
                  <a:srgbClr val="002060"/>
                </a:solidFill>
              </a:rPr>
              <a:t>PLUS</a:t>
            </a:r>
          </a:p>
          <a:p>
            <a:r>
              <a:rPr lang="en-US" dirty="0" smtClean="0"/>
              <a:t>Personal Computer</a:t>
            </a:r>
          </a:p>
          <a:p>
            <a:pPr lvl="1"/>
            <a:r>
              <a:rPr lang="en-US" sz="1800" dirty="0" smtClean="0"/>
              <a:t>IM</a:t>
            </a:r>
          </a:p>
          <a:p>
            <a:pPr lvl="1"/>
            <a:r>
              <a:rPr lang="en-US" sz="1800" dirty="0" smtClean="0"/>
              <a:t>Email</a:t>
            </a:r>
          </a:p>
          <a:p>
            <a:pPr lvl="1"/>
            <a:r>
              <a:rPr lang="en-US" sz="1800" dirty="0" smtClean="0"/>
              <a:t>websites</a:t>
            </a:r>
          </a:p>
          <a:p>
            <a:pPr lvl="1"/>
            <a:r>
              <a:rPr lang="en-US" sz="1800" dirty="0" smtClean="0"/>
              <a:t>Discussion Boards</a:t>
            </a:r>
          </a:p>
          <a:p>
            <a:pPr lvl="1"/>
            <a:r>
              <a:rPr lang="en-US" sz="1800" dirty="0" smtClean="0"/>
              <a:t>Blogs</a:t>
            </a:r>
          </a:p>
          <a:p>
            <a:pPr lvl="1"/>
            <a:r>
              <a:rPr lang="en-US" sz="1800" dirty="0" smtClean="0"/>
              <a:t>wikis</a:t>
            </a:r>
          </a:p>
          <a:p>
            <a:r>
              <a:rPr lang="en-US" dirty="0" smtClean="0"/>
              <a:t>Cell Phones</a:t>
            </a:r>
          </a:p>
          <a:p>
            <a:r>
              <a:rPr lang="en-US" dirty="0" smtClean="0"/>
              <a:t>Etc, etc, etc</a:t>
            </a:r>
          </a:p>
          <a:p>
            <a:pPr>
              <a:buNone/>
            </a:pPr>
            <a:endParaRPr lang="en-US" dirty="0"/>
          </a:p>
        </p:txBody>
      </p:sp>
      <p:sp>
        <p:nvSpPr>
          <p:cNvPr id="2" name="Title 1"/>
          <p:cNvSpPr>
            <a:spLocks noGrp="1"/>
          </p:cNvSpPr>
          <p:nvPr>
            <p:ph type="title"/>
          </p:nvPr>
        </p:nvSpPr>
        <p:spPr/>
        <p:txBody>
          <a:bodyPr/>
          <a:lstStyle/>
          <a:p>
            <a:r>
              <a:rPr lang="en-US" dirty="0" smtClean="0"/>
              <a:t>Let’s Compare</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0" fill="hold" grpId="0" nodeType="clickEffect">
                                  <p:stCondLst>
                                    <p:cond delay="0"/>
                                  </p:stCondLst>
                                  <p:childTnLst>
                                    <p:set>
                                      <p:cBhvr>
                                        <p:cTn id="13" dur="1" fill="hold">
                                          <p:stCondLst>
                                            <p:cond delay="0"/>
                                          </p:stCondLst>
                                        </p:cTn>
                                        <p:tgtEl>
                                          <p:spTgt spid="7"/>
                                        </p:tgtEl>
                                        <p:attrNameLst>
                                          <p:attrName>style.visibility</p:attrName>
                                        </p:attrNameLst>
                                      </p:cBhvr>
                                      <p:to>
                                        <p:strVal val="visible"/>
                                      </p:to>
                                    </p:set>
                                    <p:anim calcmode="lin" valueType="num">
                                      <p:cBhvr>
                                        <p:cTn id="14" dur="500" fill="hold"/>
                                        <p:tgtEl>
                                          <p:spTgt spid="7"/>
                                        </p:tgtEl>
                                        <p:attrNameLst>
                                          <p:attrName>ppt_w</p:attrName>
                                        </p:attrNameLst>
                                      </p:cBhvr>
                                      <p:tavLst>
                                        <p:tav tm="0">
                                          <p:val>
                                            <p:fltVal val="0"/>
                                          </p:val>
                                        </p:tav>
                                        <p:tav tm="100000">
                                          <p:val>
                                            <p:strVal val="#ppt_w"/>
                                          </p:val>
                                        </p:tav>
                                      </p:tavLst>
                                    </p:anim>
                                    <p:anim calcmode="lin" valueType="num">
                                      <p:cBhvr>
                                        <p:cTn id="15" dur="500" fill="hold"/>
                                        <p:tgtEl>
                                          <p:spTgt spid="7"/>
                                        </p:tgtEl>
                                        <p:attrNameLst>
                                          <p:attrName>ppt_h</p:attrName>
                                        </p:attrNameLst>
                                      </p:cBhvr>
                                      <p:tavLst>
                                        <p:tav tm="0">
                                          <p:val>
                                            <p:fltVal val="0"/>
                                          </p:val>
                                        </p:tav>
                                        <p:tav tm="100000">
                                          <p:val>
                                            <p:strVal val="#ppt_h"/>
                                          </p:val>
                                        </p:tav>
                                      </p:tavLst>
                                    </p:anim>
                                    <p:animEffect transition="in" filter="fade">
                                      <p:cBhvr>
                                        <p:cTn id="16"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7"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609600" y="1600200"/>
            <a:ext cx="8001000" cy="1938992"/>
          </a:xfrm>
          <a:prstGeom prst="rect">
            <a:avLst/>
          </a:prstGeom>
        </p:spPr>
        <p:txBody>
          <a:bodyPr wrap="square">
            <a:spAutoFit/>
          </a:bodyPr>
          <a:lstStyle/>
          <a:p>
            <a:r>
              <a:rPr lang="en-US" sz="2000" dirty="0" smtClean="0"/>
              <a:t>A term coined by author David </a:t>
            </a:r>
            <a:r>
              <a:rPr lang="en-US" sz="2000" dirty="0" err="1" smtClean="0"/>
              <a:t>Shenk</a:t>
            </a:r>
            <a:r>
              <a:rPr lang="en-US" sz="2000" dirty="0" smtClean="0"/>
              <a:t>, it refers to the idea that too much information can create a barrier in our lives. This data smog is produced by the amount of information, the speed at which it comes to us from all directions, the need to make fast decisions, and the feeling of anxiety that we are making decisions without having ALL the information that is available or that we need.</a:t>
            </a:r>
            <a:endParaRPr lang="en-US" sz="2000" dirty="0"/>
          </a:p>
        </p:txBody>
      </p:sp>
      <p:pic>
        <p:nvPicPr>
          <p:cNvPr id="1026" name="Picture 2" descr="\\server\users\mdow\My Pictures\Microsoft Clip Organizer\in00998_.wmf"/>
          <p:cNvPicPr>
            <a:picLocks noChangeAspect="1" noChangeArrowheads="1"/>
          </p:cNvPicPr>
          <p:nvPr/>
        </p:nvPicPr>
        <p:blipFill>
          <a:blip r:embed="rId2"/>
          <a:srcRect l="4025" t="5546" r="5401" b="24163"/>
          <a:stretch>
            <a:fillRect/>
          </a:stretch>
        </p:blipFill>
        <p:spPr bwMode="auto">
          <a:xfrm>
            <a:off x="152400" y="4666826"/>
            <a:ext cx="2438400" cy="1733973"/>
          </a:xfrm>
          <a:prstGeom prst="rect">
            <a:avLst/>
          </a:prstGeom>
          <a:noFill/>
        </p:spPr>
      </p:pic>
      <p:pic>
        <p:nvPicPr>
          <p:cNvPr id="14" name="Picture 2" descr="\\server\users\mdow\My Pictures\Microsoft Clip Organizer\in00998_.wmf"/>
          <p:cNvPicPr>
            <a:picLocks noChangeAspect="1" noChangeArrowheads="1"/>
          </p:cNvPicPr>
          <p:nvPr/>
        </p:nvPicPr>
        <p:blipFill>
          <a:blip r:embed="rId2"/>
          <a:srcRect l="4025" t="5546" r="5401" b="24163"/>
          <a:stretch>
            <a:fillRect/>
          </a:stretch>
        </p:blipFill>
        <p:spPr bwMode="auto">
          <a:xfrm>
            <a:off x="2590800" y="4666826"/>
            <a:ext cx="2438400" cy="1733973"/>
          </a:xfrm>
          <a:prstGeom prst="rect">
            <a:avLst/>
          </a:prstGeom>
          <a:noFill/>
        </p:spPr>
      </p:pic>
      <p:pic>
        <p:nvPicPr>
          <p:cNvPr id="15" name="Picture 2" descr="\\server\users\mdow\My Pictures\Microsoft Clip Organizer\in00998_.wmf"/>
          <p:cNvPicPr>
            <a:picLocks noChangeAspect="1" noChangeArrowheads="1"/>
          </p:cNvPicPr>
          <p:nvPr/>
        </p:nvPicPr>
        <p:blipFill>
          <a:blip r:embed="rId2"/>
          <a:srcRect l="4025" t="5546" r="5401" b="24163"/>
          <a:stretch>
            <a:fillRect/>
          </a:stretch>
        </p:blipFill>
        <p:spPr bwMode="auto">
          <a:xfrm>
            <a:off x="5029200" y="4666826"/>
            <a:ext cx="2438400" cy="1733973"/>
          </a:xfrm>
          <a:prstGeom prst="rect">
            <a:avLst/>
          </a:prstGeom>
          <a:noFill/>
        </p:spPr>
      </p:pic>
      <p:pic>
        <p:nvPicPr>
          <p:cNvPr id="16" name="Picture 2" descr="\\server\users\mdow\My Pictures\Microsoft Clip Organizer\in00998_.wmf"/>
          <p:cNvPicPr>
            <a:picLocks noChangeAspect="1" noChangeArrowheads="1"/>
          </p:cNvPicPr>
          <p:nvPr/>
        </p:nvPicPr>
        <p:blipFill>
          <a:blip r:embed="rId2"/>
          <a:srcRect l="4025" t="5546" r="39366" b="24163"/>
          <a:stretch>
            <a:fillRect/>
          </a:stretch>
        </p:blipFill>
        <p:spPr bwMode="auto">
          <a:xfrm>
            <a:off x="7467600" y="4666826"/>
            <a:ext cx="1524000" cy="1733973"/>
          </a:xfrm>
          <a:prstGeom prst="rect">
            <a:avLst/>
          </a:prstGeom>
          <a:noFill/>
        </p:spPr>
      </p:pic>
      <p:pic>
        <p:nvPicPr>
          <p:cNvPr id="1028" name="Picture 4" descr="C:\Documents and Settings\mdow\Local Settings\Temporary Internet Files\Content.IE5\7GX6I0KW\MCj04397980000[1].png"/>
          <p:cNvPicPr>
            <a:picLocks noChangeAspect="1" noChangeArrowheads="1"/>
          </p:cNvPicPr>
          <p:nvPr/>
        </p:nvPicPr>
        <p:blipFill>
          <a:blip r:embed="rId3" cstate="print"/>
          <a:srcRect/>
          <a:stretch>
            <a:fillRect/>
          </a:stretch>
        </p:blipFill>
        <p:spPr bwMode="auto">
          <a:xfrm>
            <a:off x="0" y="3352800"/>
            <a:ext cx="914400" cy="914400"/>
          </a:xfrm>
          <a:prstGeom prst="rect">
            <a:avLst/>
          </a:prstGeom>
          <a:noFill/>
        </p:spPr>
      </p:pic>
      <p:pic>
        <p:nvPicPr>
          <p:cNvPr id="1029" name="Picture 5" descr="C:\Documents and Settings\mdow\Local Settings\Temporary Internet Files\Content.IE5\FABVUXNO\MCj04355460000[1].wmf"/>
          <p:cNvPicPr>
            <a:picLocks noChangeAspect="1" noChangeArrowheads="1"/>
          </p:cNvPicPr>
          <p:nvPr/>
        </p:nvPicPr>
        <p:blipFill>
          <a:blip r:embed="rId4"/>
          <a:srcRect/>
          <a:stretch>
            <a:fillRect/>
          </a:stretch>
        </p:blipFill>
        <p:spPr bwMode="auto">
          <a:xfrm rot="20836061">
            <a:off x="7601472" y="3614862"/>
            <a:ext cx="1066800" cy="642374"/>
          </a:xfrm>
          <a:prstGeom prst="rect">
            <a:avLst/>
          </a:prstGeom>
          <a:noFill/>
        </p:spPr>
      </p:pic>
      <p:pic>
        <p:nvPicPr>
          <p:cNvPr id="1030" name="Picture 6" descr="C:\Documents and Settings\mdow\Local Settings\Temporary Internet Files\Content.IE5\FABVUXNO\MCj04241920000[1].wmf"/>
          <p:cNvPicPr>
            <a:picLocks noChangeAspect="1" noChangeArrowheads="1"/>
          </p:cNvPicPr>
          <p:nvPr/>
        </p:nvPicPr>
        <p:blipFill>
          <a:blip r:embed="rId5"/>
          <a:srcRect/>
          <a:stretch>
            <a:fillRect/>
          </a:stretch>
        </p:blipFill>
        <p:spPr bwMode="auto">
          <a:xfrm rot="627686">
            <a:off x="3726075" y="4095177"/>
            <a:ext cx="1033405" cy="848868"/>
          </a:xfrm>
          <a:prstGeom prst="rect">
            <a:avLst/>
          </a:prstGeom>
          <a:noFill/>
        </p:spPr>
      </p:pic>
      <p:pic>
        <p:nvPicPr>
          <p:cNvPr id="1031" name="Picture 7" descr="C:\Documents and Settings\mdow\Local Settings\Temporary Internet Files\Content.IE5\7GX6I0KW\MCj04346710000[1].wmf"/>
          <p:cNvPicPr>
            <a:picLocks noChangeAspect="1" noChangeArrowheads="1"/>
          </p:cNvPicPr>
          <p:nvPr/>
        </p:nvPicPr>
        <p:blipFill>
          <a:blip r:embed="rId6"/>
          <a:srcRect/>
          <a:stretch>
            <a:fillRect/>
          </a:stretch>
        </p:blipFill>
        <p:spPr bwMode="auto">
          <a:xfrm rot="1292432">
            <a:off x="8433930" y="2301098"/>
            <a:ext cx="616539" cy="626763"/>
          </a:xfrm>
          <a:prstGeom prst="rect">
            <a:avLst/>
          </a:prstGeom>
          <a:noFill/>
        </p:spPr>
      </p:pic>
      <p:pic>
        <p:nvPicPr>
          <p:cNvPr id="1032" name="Picture 8" descr="C:\Documents and Settings\mdow\Local Settings\Temporary Internet Files\Content.IE5\HJXIIDDN\MCj04136680000[1].wmf"/>
          <p:cNvPicPr>
            <a:picLocks noChangeAspect="1" noChangeArrowheads="1"/>
          </p:cNvPicPr>
          <p:nvPr/>
        </p:nvPicPr>
        <p:blipFill>
          <a:blip r:embed="rId7"/>
          <a:srcRect/>
          <a:stretch>
            <a:fillRect/>
          </a:stretch>
        </p:blipFill>
        <p:spPr bwMode="auto">
          <a:xfrm rot="342566">
            <a:off x="1192083" y="3932178"/>
            <a:ext cx="975977" cy="1035416"/>
          </a:xfrm>
          <a:prstGeom prst="rect">
            <a:avLst/>
          </a:prstGeom>
          <a:noFill/>
        </p:spPr>
      </p:pic>
      <p:pic>
        <p:nvPicPr>
          <p:cNvPr id="1034" name="Picture 10" descr="C:\Documents and Settings\mdow\Local Settings\Temporary Internet Files\Content.IE5\HJXIIDDN\MCj03512400000[1].wmf"/>
          <p:cNvPicPr>
            <a:picLocks noChangeAspect="1" noChangeArrowheads="1"/>
          </p:cNvPicPr>
          <p:nvPr/>
        </p:nvPicPr>
        <p:blipFill>
          <a:blip r:embed="rId8"/>
          <a:srcRect/>
          <a:stretch>
            <a:fillRect/>
          </a:stretch>
        </p:blipFill>
        <p:spPr bwMode="auto">
          <a:xfrm rot="590979">
            <a:off x="6410315" y="3277649"/>
            <a:ext cx="996921" cy="1088047"/>
          </a:xfrm>
          <a:prstGeom prst="rect">
            <a:avLst/>
          </a:prstGeom>
          <a:noFill/>
        </p:spPr>
      </p:pic>
      <p:pic>
        <p:nvPicPr>
          <p:cNvPr id="1035" name="Picture 11" descr="C:\Documents and Settings\mdow\Local Settings\Temporary Internet Files\Content.IE5\7GX6I0KW\MCj03641220000[1].wmf"/>
          <p:cNvPicPr>
            <a:picLocks noChangeAspect="1" noChangeArrowheads="1"/>
          </p:cNvPicPr>
          <p:nvPr/>
        </p:nvPicPr>
        <p:blipFill>
          <a:blip r:embed="rId9"/>
          <a:srcRect/>
          <a:stretch>
            <a:fillRect/>
          </a:stretch>
        </p:blipFill>
        <p:spPr bwMode="auto">
          <a:xfrm rot="20892950">
            <a:off x="2587172" y="3577862"/>
            <a:ext cx="793375" cy="792583"/>
          </a:xfrm>
          <a:prstGeom prst="rect">
            <a:avLst/>
          </a:prstGeom>
          <a:noFill/>
        </p:spPr>
      </p:pic>
      <p:pic>
        <p:nvPicPr>
          <p:cNvPr id="1036" name="Picture 12" descr="C:\Documents and Settings\mdow\Local Settings\Temporary Internet Files\Content.IE5\ZNCNWAPJ\MCj04260620000[1].wmf"/>
          <p:cNvPicPr>
            <a:picLocks noChangeAspect="1" noChangeArrowheads="1"/>
          </p:cNvPicPr>
          <p:nvPr/>
        </p:nvPicPr>
        <p:blipFill>
          <a:blip r:embed="rId10"/>
          <a:srcRect/>
          <a:stretch>
            <a:fillRect/>
          </a:stretch>
        </p:blipFill>
        <p:spPr bwMode="auto">
          <a:xfrm rot="20435056">
            <a:off x="5151609" y="4091298"/>
            <a:ext cx="928688" cy="895350"/>
          </a:xfrm>
          <a:prstGeom prst="rect">
            <a:avLst/>
          </a:prstGeom>
          <a:noFill/>
        </p:spPr>
      </p:pic>
      <p:pic>
        <p:nvPicPr>
          <p:cNvPr id="1037" name="Picture 13" descr="C:\Documents and Settings\mdow\Local Settings\Temporary Internet Files\Content.IE5\HJXIIDDN\MCj02344260000[1].wmf"/>
          <p:cNvPicPr>
            <a:picLocks noChangeAspect="1" noChangeArrowheads="1"/>
          </p:cNvPicPr>
          <p:nvPr/>
        </p:nvPicPr>
        <p:blipFill>
          <a:blip r:embed="rId11"/>
          <a:srcRect/>
          <a:stretch>
            <a:fillRect/>
          </a:stretch>
        </p:blipFill>
        <p:spPr bwMode="auto">
          <a:xfrm rot="719867">
            <a:off x="62075" y="2196434"/>
            <a:ext cx="674751" cy="668154"/>
          </a:xfrm>
          <a:prstGeom prst="rect">
            <a:avLst/>
          </a:prstGeom>
          <a:noFill/>
        </p:spPr>
      </p:pic>
      <p:sp>
        <p:nvSpPr>
          <p:cNvPr id="17" name="Title 16"/>
          <p:cNvSpPr>
            <a:spLocks noGrp="1"/>
          </p:cNvSpPr>
          <p:nvPr>
            <p:ph type="title"/>
          </p:nvPr>
        </p:nvSpPr>
        <p:spPr/>
        <p:txBody>
          <a:bodyPr/>
          <a:lstStyle/>
          <a:p>
            <a:r>
              <a:rPr lang="en-US" dirty="0" smtClean="0"/>
              <a:t>Data Smog</a:t>
            </a:r>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is Information Literacy?</a:t>
            </a:r>
            <a:endParaRPr lang="en-US" dirty="0"/>
          </a:p>
        </p:txBody>
      </p:sp>
      <p:sp>
        <p:nvSpPr>
          <p:cNvPr id="3" name="Content Placeholder 2"/>
          <p:cNvSpPr>
            <a:spLocks noGrp="1"/>
          </p:cNvSpPr>
          <p:nvPr>
            <p:ph sz="quarter" idx="1"/>
          </p:nvPr>
        </p:nvSpPr>
        <p:spPr>
          <a:xfrm>
            <a:off x="301752" y="1527048"/>
            <a:ext cx="8503920" cy="2511552"/>
          </a:xfrm>
        </p:spPr>
        <p:txBody>
          <a:bodyPr/>
          <a:lstStyle/>
          <a:p>
            <a:pPr marL="0" indent="0">
              <a:buNone/>
            </a:pPr>
            <a:r>
              <a:rPr lang="en-US" sz="2800" dirty="0" smtClean="0"/>
              <a:t>Information literacy is a set of abilities requiring individuals to "recognize when information is needed and have the ability to locate, evaluate, and use effectively the needed information."  (American Library Association)</a:t>
            </a:r>
            <a:endParaRPr lang="en-US" sz="2800" dirty="0"/>
          </a:p>
        </p:txBody>
      </p:sp>
      <p:sp>
        <p:nvSpPr>
          <p:cNvPr id="4" name="Content Placeholder 2"/>
          <p:cNvSpPr txBox="1">
            <a:spLocks/>
          </p:cNvSpPr>
          <p:nvPr/>
        </p:nvSpPr>
        <p:spPr bwMode="auto">
          <a:xfrm>
            <a:off x="152400" y="4191000"/>
            <a:ext cx="8839200" cy="609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273050" marR="0" lvl="0" indent="-273050" algn="ctr" defTabSz="914400" rtl="0" eaLnBrk="1" fontAlgn="base" latinLnBrk="0" hangingPunct="1">
              <a:lnSpc>
                <a:spcPct val="100000"/>
              </a:lnSpc>
              <a:spcBef>
                <a:spcPct val="20000"/>
              </a:spcBef>
              <a:spcAft>
                <a:spcPct val="0"/>
              </a:spcAft>
              <a:buClr>
                <a:schemeClr val="accent1"/>
              </a:buClr>
              <a:buSzPct val="85000"/>
              <a:buFont typeface="Wingdings 2" pitchFamily="18" charset="2"/>
              <a:buNone/>
              <a:tabLst/>
              <a:defRPr/>
            </a:pPr>
            <a:r>
              <a:rPr kumimoji="0" lang="en-US" sz="2700" b="0" i="0" u="none" strike="noStrike" kern="1200" cap="none" spc="0" normalizeH="0" baseline="0" noProof="0" smtClean="0">
                <a:ln>
                  <a:noFill/>
                </a:ln>
                <a:solidFill>
                  <a:schemeClr val="tx1"/>
                </a:solidFill>
                <a:effectLst/>
                <a:uLnTx/>
                <a:uFillTx/>
                <a:latin typeface="+mn-lt"/>
                <a:ea typeface="+mn-ea"/>
                <a:cs typeface="+mn-cs"/>
                <a:hlinkClick r:id="rId2"/>
              </a:rPr>
              <a:t>http://www.youtube.com/watch?v=KIUhvFxQ8C4</a:t>
            </a:r>
            <a:endParaRPr kumimoji="0" lang="en-US" sz="2700" b="0" i="0" u="none" strike="noStrike" kern="1200" cap="none" spc="0" normalizeH="0" baseline="0" noProof="0" smtClean="0">
              <a:ln>
                <a:noFill/>
              </a:ln>
              <a:solidFill>
                <a:schemeClr val="tx1"/>
              </a:solidFill>
              <a:effectLst/>
              <a:uLnTx/>
              <a:uFillTx/>
              <a:latin typeface="+mn-lt"/>
              <a:ea typeface="+mn-ea"/>
              <a:cs typeface="+mn-cs"/>
            </a:endParaRPr>
          </a:p>
          <a:p>
            <a:pPr marL="273050" marR="0" lvl="0" indent="-273050" algn="ctr" defTabSz="914400" rtl="0" eaLnBrk="1" fontAlgn="base" latinLnBrk="0" hangingPunct="1">
              <a:lnSpc>
                <a:spcPct val="100000"/>
              </a:lnSpc>
              <a:spcBef>
                <a:spcPct val="20000"/>
              </a:spcBef>
              <a:spcAft>
                <a:spcPct val="0"/>
              </a:spcAft>
              <a:buClr>
                <a:schemeClr val="accent1"/>
              </a:buClr>
              <a:buSzPct val="85000"/>
              <a:buFont typeface="Wingdings 2" pitchFamily="18" charset="2"/>
              <a:buChar char=""/>
              <a:tabLst/>
              <a:defRPr/>
            </a:pPr>
            <a:endParaRPr kumimoji="0" lang="en-US" sz="2700" b="0" i="0" u="none" strike="noStrike" kern="1200" cap="none" spc="0" normalizeH="0" baseline="0" noProof="0" dirty="0" smtClean="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Why Teach Information Literacy?</a:t>
            </a:r>
            <a:endParaRPr lang="en-US" dirty="0"/>
          </a:p>
        </p:txBody>
      </p:sp>
      <p:sp>
        <p:nvSpPr>
          <p:cNvPr id="3" name="Content Placeholder 2"/>
          <p:cNvSpPr>
            <a:spLocks noGrp="1"/>
          </p:cNvSpPr>
          <p:nvPr>
            <p:ph sz="quarter" idx="1"/>
          </p:nvPr>
        </p:nvSpPr>
        <p:spPr/>
        <p:txBody>
          <a:bodyPr/>
          <a:lstStyle/>
          <a:p>
            <a:r>
              <a:rPr lang="en-US" dirty="0" smtClean="0"/>
              <a:t>Amount of information out there</a:t>
            </a:r>
          </a:p>
          <a:p>
            <a:pPr lvl="1"/>
            <a:r>
              <a:rPr lang="en-US" dirty="0" smtClean="0"/>
              <a:t>And it’s getting larger every day!</a:t>
            </a:r>
          </a:p>
          <a:p>
            <a:r>
              <a:rPr lang="en-US" dirty="0" smtClean="0"/>
              <a:t>Gives students tools that will help them become life long learners</a:t>
            </a:r>
          </a:p>
          <a:p>
            <a:pPr lvl="1"/>
            <a:r>
              <a:rPr lang="en-US" dirty="0" smtClean="0"/>
              <a:t>Real world situations</a:t>
            </a:r>
          </a:p>
          <a:p>
            <a:pPr lvl="1"/>
            <a:r>
              <a:rPr lang="en-US" dirty="0" smtClean="0"/>
              <a:t>Future academic situations</a:t>
            </a:r>
          </a:p>
          <a:p>
            <a:r>
              <a:rPr lang="en-US" dirty="0" smtClean="0"/>
              <a:t>Connections between academic areas</a:t>
            </a:r>
          </a:p>
          <a:p>
            <a:pPr lvl="1"/>
            <a:r>
              <a:rPr lang="en-US" dirty="0" smtClean="0"/>
              <a:t>Life is not compartmentalized</a:t>
            </a:r>
          </a:p>
          <a:p>
            <a:r>
              <a:rPr lang="en-US" dirty="0" smtClean="0"/>
              <a:t>More and more important to communicate effectively on today’s terms</a:t>
            </a:r>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a:xfrm>
            <a:off x="-6350" y="228600"/>
            <a:ext cx="9150350" cy="758825"/>
          </a:xfrm>
        </p:spPr>
        <p:txBody>
          <a:bodyPr>
            <a:normAutofit fontScale="90000"/>
          </a:bodyPr>
          <a:lstStyle/>
          <a:p>
            <a:pPr eaLnBrk="1" hangingPunct="1"/>
            <a:r>
              <a:rPr lang="en-US" dirty="0" smtClean="0"/>
              <a:t>How Do You Teach Information Literacy?</a:t>
            </a:r>
          </a:p>
        </p:txBody>
      </p:sp>
      <p:sp>
        <p:nvSpPr>
          <p:cNvPr id="14339" name="Content Placeholder 2"/>
          <p:cNvSpPr>
            <a:spLocks noGrp="1"/>
          </p:cNvSpPr>
          <p:nvPr>
            <p:ph sz="quarter" idx="1"/>
          </p:nvPr>
        </p:nvSpPr>
        <p:spPr>
          <a:xfrm>
            <a:off x="228600" y="2667000"/>
            <a:ext cx="8689975" cy="3660774"/>
          </a:xfrm>
        </p:spPr>
        <p:txBody>
          <a:bodyPr/>
          <a:lstStyle/>
          <a:p>
            <a:pPr eaLnBrk="1" hangingPunct="1"/>
            <a:r>
              <a:rPr lang="en-US" dirty="0" smtClean="0"/>
              <a:t>A way of making sense of information literacy</a:t>
            </a:r>
          </a:p>
          <a:p>
            <a:pPr eaLnBrk="1" hangingPunct="1"/>
            <a:r>
              <a:rPr lang="en-US" dirty="0" smtClean="0"/>
              <a:t>A process model of how people 0f all ages solve an information problem</a:t>
            </a:r>
          </a:p>
          <a:p>
            <a:pPr eaLnBrk="1" hangingPunct="1"/>
            <a:r>
              <a:rPr lang="en-US" dirty="0" smtClean="0"/>
              <a:t>A “framework” for solving problems</a:t>
            </a:r>
          </a:p>
          <a:p>
            <a:pPr lvl="1" eaLnBrk="1" hangingPunct="1"/>
            <a:r>
              <a:rPr lang="en-US" dirty="0" smtClean="0"/>
              <a:t>Real world</a:t>
            </a:r>
          </a:p>
          <a:p>
            <a:pPr lvl="1" eaLnBrk="1" hangingPunct="1"/>
            <a:r>
              <a:rPr lang="en-US" dirty="0" smtClean="0"/>
              <a:t>Academic</a:t>
            </a:r>
          </a:p>
          <a:p>
            <a:pPr eaLnBrk="1" hangingPunct="1"/>
            <a:r>
              <a:rPr lang="en-US" dirty="0" smtClean="0"/>
              <a:t>20 years old – technology has now been incorporated into it</a:t>
            </a:r>
          </a:p>
          <a:p>
            <a:pPr eaLnBrk="1" hangingPunct="1"/>
            <a:endParaRPr lang="en-US" dirty="0" smtClean="0"/>
          </a:p>
        </p:txBody>
      </p:sp>
      <p:sp>
        <p:nvSpPr>
          <p:cNvPr id="4" name="Title 1"/>
          <p:cNvSpPr txBox="1">
            <a:spLocks/>
          </p:cNvSpPr>
          <p:nvPr/>
        </p:nvSpPr>
        <p:spPr bwMode="auto">
          <a:xfrm>
            <a:off x="2444750" y="1755775"/>
            <a:ext cx="4260850" cy="758825"/>
          </a:xfrm>
          <a:prstGeom prst="rect">
            <a:avLst/>
          </a:prstGeom>
          <a:noFill/>
          <a:ln w="9525">
            <a:noFill/>
            <a:miter lim="800000"/>
            <a:headEnd/>
            <a:tailEnd/>
          </a:ln>
        </p:spPr>
        <p:txBody>
          <a:bodyPr vert="horz" wrap="square" lIns="91440" tIns="45720" rIns="91440" bIns="45720" numCol="1" anchor="b" anchorCtr="0" compatLnSpc="1">
            <a:prstTxWarp prst="textNoShape">
              <a:avLst/>
            </a:prstTxWarp>
            <a:no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5400" b="1" i="0" u="none" strike="noStrike" kern="1200" cap="none" spc="0" normalizeH="0" baseline="0" noProof="0" dirty="0" smtClean="0">
                <a:ln>
                  <a:noFill/>
                </a:ln>
                <a:solidFill>
                  <a:srgbClr val="C00000"/>
                </a:solidFill>
                <a:effectLst/>
                <a:uLnTx/>
                <a:uFillTx/>
                <a:latin typeface="Century Gothic" pitchFamily="34" charset="0"/>
                <a:ea typeface="+mj-ea"/>
                <a:cs typeface="+mj-cs"/>
              </a:rPr>
              <a:t>The Big 6</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53" presetClass="entr" presetSubtype="0" fill="hold" grpId="0" nodeType="clickEffect">
                                  <p:stCondLst>
                                    <p:cond delay="0"/>
                                  </p:stCondLst>
                                  <p:childTnLst>
                                    <p:set>
                                      <p:cBhvr>
                                        <p:cTn id="12" dur="1" fill="hold">
                                          <p:stCondLst>
                                            <p:cond delay="0"/>
                                          </p:stCondLst>
                                        </p:cTn>
                                        <p:tgtEl>
                                          <p:spTgt spid="14339"/>
                                        </p:tgtEl>
                                        <p:attrNameLst>
                                          <p:attrName>style.visibility</p:attrName>
                                        </p:attrNameLst>
                                      </p:cBhvr>
                                      <p:to>
                                        <p:strVal val="visible"/>
                                      </p:to>
                                    </p:set>
                                    <p:anim calcmode="lin" valueType="num">
                                      <p:cBhvr>
                                        <p:cTn id="13" dur="500" fill="hold"/>
                                        <p:tgtEl>
                                          <p:spTgt spid="14339"/>
                                        </p:tgtEl>
                                        <p:attrNameLst>
                                          <p:attrName>ppt_w</p:attrName>
                                        </p:attrNameLst>
                                      </p:cBhvr>
                                      <p:tavLst>
                                        <p:tav tm="0">
                                          <p:val>
                                            <p:fltVal val="0"/>
                                          </p:val>
                                        </p:tav>
                                        <p:tav tm="100000">
                                          <p:val>
                                            <p:strVal val="#ppt_w"/>
                                          </p:val>
                                        </p:tav>
                                      </p:tavLst>
                                    </p:anim>
                                    <p:anim calcmode="lin" valueType="num">
                                      <p:cBhvr>
                                        <p:cTn id="14" dur="500" fill="hold"/>
                                        <p:tgtEl>
                                          <p:spTgt spid="14339"/>
                                        </p:tgtEl>
                                        <p:attrNameLst>
                                          <p:attrName>ppt_h</p:attrName>
                                        </p:attrNameLst>
                                      </p:cBhvr>
                                      <p:tavLst>
                                        <p:tav tm="0">
                                          <p:val>
                                            <p:fltVal val="0"/>
                                          </p:val>
                                        </p:tav>
                                        <p:tav tm="100000">
                                          <p:val>
                                            <p:strVal val="#ppt_h"/>
                                          </p:val>
                                        </p:tav>
                                      </p:tavLst>
                                    </p:anim>
                                    <p:animEffect transition="in" filter="fade">
                                      <p:cBhvr>
                                        <p:cTn id="15" dur="500"/>
                                        <p:tgtEl>
                                          <p:spTgt spid="143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339" grpId="0"/>
      <p:bldP spid="4"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The Big 6</a:t>
            </a:r>
            <a:endParaRPr lang="en-US" dirty="0"/>
          </a:p>
        </p:txBody>
      </p:sp>
      <p:sp>
        <p:nvSpPr>
          <p:cNvPr id="3" name="Content Placeholder 2"/>
          <p:cNvSpPr>
            <a:spLocks noGrp="1"/>
          </p:cNvSpPr>
          <p:nvPr>
            <p:ph sz="half" idx="1"/>
          </p:nvPr>
        </p:nvSpPr>
        <p:spPr>
          <a:xfrm>
            <a:off x="152400" y="1371600"/>
            <a:ext cx="4419600" cy="5105400"/>
          </a:xfrm>
        </p:spPr>
        <p:txBody>
          <a:bodyPr/>
          <a:lstStyle/>
          <a:p>
            <a:pPr marL="514350" indent="-514350">
              <a:buFont typeface="+mj-lt"/>
              <a:buAutoNum type="arabicPeriod"/>
            </a:pPr>
            <a:r>
              <a:rPr lang="en-US" dirty="0" smtClean="0">
                <a:hlinkClick r:id="rId2" action="ppaction://hlinkfile"/>
              </a:rPr>
              <a:t>Task Definition</a:t>
            </a:r>
            <a:endParaRPr lang="en-US" dirty="0" smtClean="0"/>
          </a:p>
          <a:p>
            <a:pPr marL="788988" lvl="1" indent="-514350">
              <a:buFont typeface="+mj-lt"/>
              <a:buAutoNum type="arabicPeriod"/>
            </a:pPr>
            <a:r>
              <a:rPr lang="en-US" dirty="0" smtClean="0"/>
              <a:t>Define the problem</a:t>
            </a:r>
          </a:p>
          <a:p>
            <a:pPr marL="788988" lvl="1" indent="-514350">
              <a:buFont typeface="+mj-lt"/>
              <a:buAutoNum type="arabicPeriod"/>
            </a:pPr>
            <a:r>
              <a:rPr lang="en-US" dirty="0" smtClean="0"/>
              <a:t>Identify the Needed Information</a:t>
            </a:r>
          </a:p>
          <a:p>
            <a:pPr marL="514350" indent="-514350">
              <a:buFont typeface="+mj-lt"/>
              <a:buAutoNum type="arabicPeriod"/>
            </a:pPr>
            <a:r>
              <a:rPr lang="en-US" dirty="0" smtClean="0"/>
              <a:t>Information Seeking Strategies</a:t>
            </a:r>
          </a:p>
          <a:p>
            <a:pPr marL="788988" lvl="1" indent="-514350">
              <a:buFont typeface="+mj-lt"/>
              <a:buAutoNum type="arabicPeriod"/>
            </a:pPr>
            <a:r>
              <a:rPr lang="en-US" dirty="0" smtClean="0"/>
              <a:t>Determine possible sources</a:t>
            </a:r>
          </a:p>
          <a:p>
            <a:pPr marL="788988" lvl="1" indent="-514350">
              <a:buFont typeface="+mj-lt"/>
              <a:buAutoNum type="arabicPeriod"/>
            </a:pPr>
            <a:r>
              <a:rPr lang="en-US" dirty="0" smtClean="0"/>
              <a:t>Select the Best Sources</a:t>
            </a:r>
          </a:p>
          <a:p>
            <a:pPr marL="514350" indent="-514350">
              <a:buFont typeface="+mj-lt"/>
              <a:buAutoNum type="arabicPeriod"/>
            </a:pPr>
            <a:r>
              <a:rPr lang="en-US" dirty="0" smtClean="0">
                <a:hlinkClick r:id="rId3" action="ppaction://hlinkfile"/>
              </a:rPr>
              <a:t>Location &amp; Access</a:t>
            </a:r>
            <a:endParaRPr lang="en-US" dirty="0" smtClean="0"/>
          </a:p>
          <a:p>
            <a:pPr marL="788988" lvl="1" indent="-514350">
              <a:buFont typeface="+mj-lt"/>
              <a:buAutoNum type="arabicPeriod"/>
            </a:pPr>
            <a:r>
              <a:rPr lang="en-US" dirty="0" smtClean="0"/>
              <a:t>Locate sources</a:t>
            </a:r>
          </a:p>
          <a:p>
            <a:pPr marL="788988" lvl="1" indent="-514350">
              <a:buFont typeface="+mj-lt"/>
              <a:buAutoNum type="arabicPeriod"/>
            </a:pPr>
            <a:r>
              <a:rPr lang="en-US" dirty="0" smtClean="0"/>
              <a:t>Find information within sources</a:t>
            </a:r>
          </a:p>
          <a:p>
            <a:pPr marL="514350" indent="-514350">
              <a:buFont typeface="+mj-lt"/>
              <a:buAutoNum type="arabicPeriod"/>
            </a:pPr>
            <a:endParaRPr lang="en-US" dirty="0"/>
          </a:p>
        </p:txBody>
      </p:sp>
      <p:sp>
        <p:nvSpPr>
          <p:cNvPr id="4" name="Content Placeholder 3"/>
          <p:cNvSpPr>
            <a:spLocks noGrp="1"/>
          </p:cNvSpPr>
          <p:nvPr>
            <p:ph sz="half" idx="2"/>
          </p:nvPr>
        </p:nvSpPr>
        <p:spPr>
          <a:xfrm>
            <a:off x="4724400" y="1371600"/>
            <a:ext cx="4267200" cy="4681728"/>
          </a:xfrm>
        </p:spPr>
        <p:txBody>
          <a:bodyPr/>
          <a:lstStyle/>
          <a:p>
            <a:pPr marL="514350" indent="-514350">
              <a:buFont typeface="+mj-lt"/>
              <a:buAutoNum type="arabicPeriod" startAt="4"/>
            </a:pPr>
            <a:r>
              <a:rPr lang="en-US" dirty="0" smtClean="0">
                <a:hlinkClick r:id="rId4" action="ppaction://hlinkfile"/>
              </a:rPr>
              <a:t>Use of Information</a:t>
            </a:r>
            <a:endParaRPr lang="en-US" dirty="0" smtClean="0"/>
          </a:p>
          <a:p>
            <a:pPr marL="788988" lvl="1" indent="-514350">
              <a:buFont typeface="+mj-lt"/>
              <a:buAutoNum type="arabicPeriod" startAt="4"/>
            </a:pPr>
            <a:r>
              <a:rPr lang="en-US" dirty="0" smtClean="0"/>
              <a:t>Engage</a:t>
            </a:r>
          </a:p>
          <a:p>
            <a:pPr marL="788988" lvl="1" indent="-514350">
              <a:buFont typeface="+mj-lt"/>
              <a:buAutoNum type="arabicPeriod" startAt="4"/>
            </a:pPr>
            <a:r>
              <a:rPr lang="en-US" dirty="0" smtClean="0"/>
              <a:t>Extract information</a:t>
            </a:r>
          </a:p>
          <a:p>
            <a:pPr marL="514350" indent="-514350">
              <a:buFont typeface="+mj-lt"/>
              <a:buAutoNum type="arabicPeriod" startAt="4"/>
            </a:pPr>
            <a:r>
              <a:rPr lang="en-US" dirty="0" smtClean="0">
                <a:hlinkClick r:id="rId5" action="ppaction://hlinkfile"/>
              </a:rPr>
              <a:t>Synthesis</a:t>
            </a:r>
            <a:endParaRPr lang="en-US" dirty="0" smtClean="0"/>
          </a:p>
          <a:p>
            <a:pPr marL="788988" lvl="1" indent="-514350">
              <a:buFont typeface="+mj-lt"/>
              <a:buAutoNum type="arabicPeriod" startAt="4"/>
            </a:pPr>
            <a:r>
              <a:rPr lang="en-US" dirty="0" smtClean="0"/>
              <a:t>Organize information from sources</a:t>
            </a:r>
          </a:p>
          <a:p>
            <a:pPr marL="788988" lvl="1" indent="-514350">
              <a:buFont typeface="+mj-lt"/>
              <a:buAutoNum type="arabicPeriod" startAt="4"/>
            </a:pPr>
            <a:r>
              <a:rPr lang="en-US" dirty="0" smtClean="0"/>
              <a:t>Present the result</a:t>
            </a:r>
          </a:p>
          <a:p>
            <a:pPr marL="514350" indent="-514350">
              <a:buFont typeface="+mj-lt"/>
              <a:buAutoNum type="arabicPeriod" startAt="4"/>
            </a:pPr>
            <a:r>
              <a:rPr lang="en-US" dirty="0" smtClean="0">
                <a:hlinkClick r:id="rId6"/>
              </a:rPr>
              <a:t>Evaluation</a:t>
            </a:r>
            <a:endParaRPr lang="en-US" dirty="0" smtClean="0"/>
          </a:p>
          <a:p>
            <a:pPr marL="788988" lvl="1" indent="-514350">
              <a:buFont typeface="+mj-lt"/>
              <a:buAutoNum type="arabicPeriod" startAt="4"/>
            </a:pPr>
            <a:r>
              <a:rPr lang="en-US" dirty="0" smtClean="0"/>
              <a:t>Judge the result</a:t>
            </a:r>
          </a:p>
          <a:p>
            <a:pPr marL="788988" lvl="1" indent="-514350">
              <a:buFont typeface="+mj-lt"/>
              <a:buAutoNum type="arabicPeriod" startAt="4"/>
            </a:pPr>
            <a:r>
              <a:rPr lang="en-US" dirty="0" smtClean="0"/>
              <a:t>Judge the process</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500" fill="hold"/>
                                        <p:tgtEl>
                                          <p:spTgt spid="3">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3">
                                            <p:txEl>
                                              <p:pRg st="0" end="0"/>
                                            </p:txEl>
                                          </p:spTgt>
                                        </p:tgtEl>
                                        <p:attrNameLst>
                                          <p:attrName>ppt_h</p:attrName>
                                        </p:attrNameLst>
                                      </p:cBhvr>
                                      <p:tavLst>
                                        <p:tav tm="0">
                                          <p:val>
                                            <p:fltVal val="0"/>
                                          </p:val>
                                        </p:tav>
                                        <p:tav tm="100000">
                                          <p:val>
                                            <p:strVal val="#ppt_h"/>
                                          </p:val>
                                        </p:tav>
                                      </p:tavLst>
                                    </p:anim>
                                    <p:animEffect transition="in" filter="fade">
                                      <p:cBhvr>
                                        <p:cTn id="9" dur="500"/>
                                        <p:tgtEl>
                                          <p:spTgt spid="3">
                                            <p:txEl>
                                              <p:pRg st="0" end="0"/>
                                            </p:txEl>
                                          </p:spTgt>
                                        </p:tgtEl>
                                      </p:cBhvr>
                                    </p:animEffect>
                                  </p:childTnLst>
                                </p:cTn>
                              </p:par>
                              <p:par>
                                <p:cTn id="10" presetID="53" presetClass="entr" presetSubtype="0" fill="hold" grpId="0" nodeType="with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 calcmode="lin" valueType="num">
                                      <p:cBhvr>
                                        <p:cTn id="12" dur="500" fill="hold"/>
                                        <p:tgtEl>
                                          <p:spTgt spid="3">
                                            <p:txEl>
                                              <p:pRg st="1" end="1"/>
                                            </p:txEl>
                                          </p:spTgt>
                                        </p:tgtEl>
                                        <p:attrNameLst>
                                          <p:attrName>ppt_w</p:attrName>
                                        </p:attrNameLst>
                                      </p:cBhvr>
                                      <p:tavLst>
                                        <p:tav tm="0">
                                          <p:val>
                                            <p:fltVal val="0"/>
                                          </p:val>
                                        </p:tav>
                                        <p:tav tm="100000">
                                          <p:val>
                                            <p:strVal val="#ppt_w"/>
                                          </p:val>
                                        </p:tav>
                                      </p:tavLst>
                                    </p:anim>
                                    <p:anim calcmode="lin" valueType="num">
                                      <p:cBhvr>
                                        <p:cTn id="13" dur="500" fill="hold"/>
                                        <p:tgtEl>
                                          <p:spTgt spid="3">
                                            <p:txEl>
                                              <p:pRg st="1" end="1"/>
                                            </p:txEl>
                                          </p:spTgt>
                                        </p:tgtEl>
                                        <p:attrNameLst>
                                          <p:attrName>ppt_h</p:attrName>
                                        </p:attrNameLst>
                                      </p:cBhvr>
                                      <p:tavLst>
                                        <p:tav tm="0">
                                          <p:val>
                                            <p:fltVal val="0"/>
                                          </p:val>
                                        </p:tav>
                                        <p:tav tm="100000">
                                          <p:val>
                                            <p:strVal val="#ppt_h"/>
                                          </p:val>
                                        </p:tav>
                                      </p:tavLst>
                                    </p:anim>
                                    <p:animEffect transition="in" filter="fade">
                                      <p:cBhvr>
                                        <p:cTn id="14" dur="500"/>
                                        <p:tgtEl>
                                          <p:spTgt spid="3">
                                            <p:txEl>
                                              <p:pRg st="1" end="1"/>
                                            </p:txEl>
                                          </p:spTgt>
                                        </p:tgtEl>
                                      </p:cBhvr>
                                    </p:animEffect>
                                  </p:childTnLst>
                                </p:cTn>
                              </p:par>
                              <p:par>
                                <p:cTn id="15" presetID="53" presetClass="entr" presetSubtype="0" fill="hold" grpId="0" nodeType="with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 calcmode="lin" valueType="num">
                                      <p:cBhvr>
                                        <p:cTn id="17" dur="500" fill="hold"/>
                                        <p:tgtEl>
                                          <p:spTgt spid="3">
                                            <p:txEl>
                                              <p:pRg st="2" end="2"/>
                                            </p:txEl>
                                          </p:spTgt>
                                        </p:tgtEl>
                                        <p:attrNameLst>
                                          <p:attrName>ppt_w</p:attrName>
                                        </p:attrNameLst>
                                      </p:cBhvr>
                                      <p:tavLst>
                                        <p:tav tm="0">
                                          <p:val>
                                            <p:fltVal val="0"/>
                                          </p:val>
                                        </p:tav>
                                        <p:tav tm="100000">
                                          <p:val>
                                            <p:strVal val="#ppt_w"/>
                                          </p:val>
                                        </p:tav>
                                      </p:tavLst>
                                    </p:anim>
                                    <p:anim calcmode="lin" valueType="num">
                                      <p:cBhvr>
                                        <p:cTn id="18" dur="500" fill="hold"/>
                                        <p:tgtEl>
                                          <p:spTgt spid="3">
                                            <p:txEl>
                                              <p:pRg st="2" end="2"/>
                                            </p:txEl>
                                          </p:spTgt>
                                        </p:tgtEl>
                                        <p:attrNameLst>
                                          <p:attrName>ppt_h</p:attrName>
                                        </p:attrNameLst>
                                      </p:cBhvr>
                                      <p:tavLst>
                                        <p:tav tm="0">
                                          <p:val>
                                            <p:fltVal val="0"/>
                                          </p:val>
                                        </p:tav>
                                        <p:tav tm="100000">
                                          <p:val>
                                            <p:strVal val="#ppt_h"/>
                                          </p:val>
                                        </p:tav>
                                      </p:tavLst>
                                    </p:anim>
                                    <p:animEffect transition="in" filter="fade">
                                      <p:cBhvr>
                                        <p:cTn id="19" dur="500"/>
                                        <p:tgtEl>
                                          <p:spTgt spid="3">
                                            <p:txEl>
                                              <p:pRg st="2" end="2"/>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53" presetClass="entr" presetSubtype="0" fill="hold" grpId="0" nodeType="clickEffect">
                                  <p:stCondLst>
                                    <p:cond delay="0"/>
                                  </p:stCondLst>
                                  <p:childTnLst>
                                    <p:set>
                                      <p:cBhvr>
                                        <p:cTn id="23" dur="1" fill="hold">
                                          <p:stCondLst>
                                            <p:cond delay="0"/>
                                          </p:stCondLst>
                                        </p:cTn>
                                        <p:tgtEl>
                                          <p:spTgt spid="3">
                                            <p:txEl>
                                              <p:pRg st="3" end="3"/>
                                            </p:txEl>
                                          </p:spTgt>
                                        </p:tgtEl>
                                        <p:attrNameLst>
                                          <p:attrName>style.visibility</p:attrName>
                                        </p:attrNameLst>
                                      </p:cBhvr>
                                      <p:to>
                                        <p:strVal val="visible"/>
                                      </p:to>
                                    </p:set>
                                    <p:anim calcmode="lin" valueType="num">
                                      <p:cBhvr>
                                        <p:cTn id="24" dur="500" fill="hold"/>
                                        <p:tgtEl>
                                          <p:spTgt spid="3">
                                            <p:txEl>
                                              <p:pRg st="3" end="3"/>
                                            </p:txEl>
                                          </p:spTgt>
                                        </p:tgtEl>
                                        <p:attrNameLst>
                                          <p:attrName>ppt_w</p:attrName>
                                        </p:attrNameLst>
                                      </p:cBhvr>
                                      <p:tavLst>
                                        <p:tav tm="0">
                                          <p:val>
                                            <p:fltVal val="0"/>
                                          </p:val>
                                        </p:tav>
                                        <p:tav tm="100000">
                                          <p:val>
                                            <p:strVal val="#ppt_w"/>
                                          </p:val>
                                        </p:tav>
                                      </p:tavLst>
                                    </p:anim>
                                    <p:anim calcmode="lin" valueType="num">
                                      <p:cBhvr>
                                        <p:cTn id="25" dur="500" fill="hold"/>
                                        <p:tgtEl>
                                          <p:spTgt spid="3">
                                            <p:txEl>
                                              <p:pRg st="3" end="3"/>
                                            </p:txEl>
                                          </p:spTgt>
                                        </p:tgtEl>
                                        <p:attrNameLst>
                                          <p:attrName>ppt_h</p:attrName>
                                        </p:attrNameLst>
                                      </p:cBhvr>
                                      <p:tavLst>
                                        <p:tav tm="0">
                                          <p:val>
                                            <p:fltVal val="0"/>
                                          </p:val>
                                        </p:tav>
                                        <p:tav tm="100000">
                                          <p:val>
                                            <p:strVal val="#ppt_h"/>
                                          </p:val>
                                        </p:tav>
                                      </p:tavLst>
                                    </p:anim>
                                    <p:animEffect transition="in" filter="fade">
                                      <p:cBhvr>
                                        <p:cTn id="26" dur="500"/>
                                        <p:tgtEl>
                                          <p:spTgt spid="3">
                                            <p:txEl>
                                              <p:pRg st="3" end="3"/>
                                            </p:txEl>
                                          </p:spTgt>
                                        </p:tgtEl>
                                      </p:cBhvr>
                                    </p:animEffect>
                                  </p:childTnLst>
                                </p:cTn>
                              </p:par>
                              <p:par>
                                <p:cTn id="27" presetID="53" presetClass="entr" presetSubtype="0" fill="hold" grpId="0" nodeType="withEffect">
                                  <p:stCondLst>
                                    <p:cond delay="0"/>
                                  </p:stCondLst>
                                  <p:childTnLst>
                                    <p:set>
                                      <p:cBhvr>
                                        <p:cTn id="28" dur="1" fill="hold">
                                          <p:stCondLst>
                                            <p:cond delay="0"/>
                                          </p:stCondLst>
                                        </p:cTn>
                                        <p:tgtEl>
                                          <p:spTgt spid="3">
                                            <p:txEl>
                                              <p:pRg st="4" end="4"/>
                                            </p:txEl>
                                          </p:spTgt>
                                        </p:tgtEl>
                                        <p:attrNameLst>
                                          <p:attrName>style.visibility</p:attrName>
                                        </p:attrNameLst>
                                      </p:cBhvr>
                                      <p:to>
                                        <p:strVal val="visible"/>
                                      </p:to>
                                    </p:set>
                                    <p:anim calcmode="lin" valueType="num">
                                      <p:cBhvr>
                                        <p:cTn id="29" dur="500" fill="hold"/>
                                        <p:tgtEl>
                                          <p:spTgt spid="3">
                                            <p:txEl>
                                              <p:pRg st="4" end="4"/>
                                            </p:txEl>
                                          </p:spTgt>
                                        </p:tgtEl>
                                        <p:attrNameLst>
                                          <p:attrName>ppt_w</p:attrName>
                                        </p:attrNameLst>
                                      </p:cBhvr>
                                      <p:tavLst>
                                        <p:tav tm="0">
                                          <p:val>
                                            <p:fltVal val="0"/>
                                          </p:val>
                                        </p:tav>
                                        <p:tav tm="100000">
                                          <p:val>
                                            <p:strVal val="#ppt_w"/>
                                          </p:val>
                                        </p:tav>
                                      </p:tavLst>
                                    </p:anim>
                                    <p:anim calcmode="lin" valueType="num">
                                      <p:cBhvr>
                                        <p:cTn id="30" dur="500" fill="hold"/>
                                        <p:tgtEl>
                                          <p:spTgt spid="3">
                                            <p:txEl>
                                              <p:pRg st="4" end="4"/>
                                            </p:txEl>
                                          </p:spTgt>
                                        </p:tgtEl>
                                        <p:attrNameLst>
                                          <p:attrName>ppt_h</p:attrName>
                                        </p:attrNameLst>
                                      </p:cBhvr>
                                      <p:tavLst>
                                        <p:tav tm="0">
                                          <p:val>
                                            <p:fltVal val="0"/>
                                          </p:val>
                                        </p:tav>
                                        <p:tav tm="100000">
                                          <p:val>
                                            <p:strVal val="#ppt_h"/>
                                          </p:val>
                                        </p:tav>
                                      </p:tavLst>
                                    </p:anim>
                                    <p:animEffect transition="in" filter="fade">
                                      <p:cBhvr>
                                        <p:cTn id="31" dur="500"/>
                                        <p:tgtEl>
                                          <p:spTgt spid="3">
                                            <p:txEl>
                                              <p:pRg st="4" end="4"/>
                                            </p:txEl>
                                          </p:spTgt>
                                        </p:tgtEl>
                                      </p:cBhvr>
                                    </p:animEffect>
                                  </p:childTnLst>
                                </p:cTn>
                              </p:par>
                              <p:par>
                                <p:cTn id="32" presetID="53" presetClass="entr" presetSubtype="0" fill="hold" grpId="0" nodeType="withEffect">
                                  <p:stCondLst>
                                    <p:cond delay="0"/>
                                  </p:stCondLst>
                                  <p:childTnLst>
                                    <p:set>
                                      <p:cBhvr>
                                        <p:cTn id="33" dur="1" fill="hold">
                                          <p:stCondLst>
                                            <p:cond delay="0"/>
                                          </p:stCondLst>
                                        </p:cTn>
                                        <p:tgtEl>
                                          <p:spTgt spid="3">
                                            <p:txEl>
                                              <p:pRg st="5" end="5"/>
                                            </p:txEl>
                                          </p:spTgt>
                                        </p:tgtEl>
                                        <p:attrNameLst>
                                          <p:attrName>style.visibility</p:attrName>
                                        </p:attrNameLst>
                                      </p:cBhvr>
                                      <p:to>
                                        <p:strVal val="visible"/>
                                      </p:to>
                                    </p:set>
                                    <p:anim calcmode="lin" valueType="num">
                                      <p:cBhvr>
                                        <p:cTn id="34" dur="500" fill="hold"/>
                                        <p:tgtEl>
                                          <p:spTgt spid="3">
                                            <p:txEl>
                                              <p:pRg st="5" end="5"/>
                                            </p:txEl>
                                          </p:spTgt>
                                        </p:tgtEl>
                                        <p:attrNameLst>
                                          <p:attrName>ppt_w</p:attrName>
                                        </p:attrNameLst>
                                      </p:cBhvr>
                                      <p:tavLst>
                                        <p:tav tm="0">
                                          <p:val>
                                            <p:fltVal val="0"/>
                                          </p:val>
                                        </p:tav>
                                        <p:tav tm="100000">
                                          <p:val>
                                            <p:strVal val="#ppt_w"/>
                                          </p:val>
                                        </p:tav>
                                      </p:tavLst>
                                    </p:anim>
                                    <p:anim calcmode="lin" valueType="num">
                                      <p:cBhvr>
                                        <p:cTn id="35" dur="500" fill="hold"/>
                                        <p:tgtEl>
                                          <p:spTgt spid="3">
                                            <p:txEl>
                                              <p:pRg st="5" end="5"/>
                                            </p:txEl>
                                          </p:spTgt>
                                        </p:tgtEl>
                                        <p:attrNameLst>
                                          <p:attrName>ppt_h</p:attrName>
                                        </p:attrNameLst>
                                      </p:cBhvr>
                                      <p:tavLst>
                                        <p:tav tm="0">
                                          <p:val>
                                            <p:fltVal val="0"/>
                                          </p:val>
                                        </p:tav>
                                        <p:tav tm="100000">
                                          <p:val>
                                            <p:strVal val="#ppt_h"/>
                                          </p:val>
                                        </p:tav>
                                      </p:tavLst>
                                    </p:anim>
                                    <p:animEffect transition="in" filter="fade">
                                      <p:cBhvr>
                                        <p:cTn id="36" dur="500"/>
                                        <p:tgtEl>
                                          <p:spTgt spid="3">
                                            <p:txEl>
                                              <p:pRg st="5" end="5"/>
                                            </p:txEl>
                                          </p:spTgt>
                                        </p:tgtEl>
                                      </p:cBhvr>
                                    </p:animEffect>
                                  </p:childTnLst>
                                </p:cTn>
                              </p:par>
                            </p:childTnLst>
                          </p:cTn>
                        </p:par>
                      </p:childTnLst>
                    </p:cTn>
                  </p:par>
                  <p:par>
                    <p:cTn id="37" fill="hold">
                      <p:stCondLst>
                        <p:cond delay="indefinite"/>
                      </p:stCondLst>
                      <p:childTnLst>
                        <p:par>
                          <p:cTn id="38" fill="hold">
                            <p:stCondLst>
                              <p:cond delay="0"/>
                            </p:stCondLst>
                            <p:childTnLst>
                              <p:par>
                                <p:cTn id="39" presetID="53" presetClass="entr" presetSubtype="0" fill="hold" grpId="0" nodeType="clickEffect">
                                  <p:stCondLst>
                                    <p:cond delay="0"/>
                                  </p:stCondLst>
                                  <p:childTnLst>
                                    <p:set>
                                      <p:cBhvr>
                                        <p:cTn id="40" dur="1" fill="hold">
                                          <p:stCondLst>
                                            <p:cond delay="0"/>
                                          </p:stCondLst>
                                        </p:cTn>
                                        <p:tgtEl>
                                          <p:spTgt spid="3">
                                            <p:txEl>
                                              <p:pRg st="6" end="6"/>
                                            </p:txEl>
                                          </p:spTgt>
                                        </p:tgtEl>
                                        <p:attrNameLst>
                                          <p:attrName>style.visibility</p:attrName>
                                        </p:attrNameLst>
                                      </p:cBhvr>
                                      <p:to>
                                        <p:strVal val="visible"/>
                                      </p:to>
                                    </p:set>
                                    <p:anim calcmode="lin" valueType="num">
                                      <p:cBhvr>
                                        <p:cTn id="41" dur="500" fill="hold"/>
                                        <p:tgtEl>
                                          <p:spTgt spid="3">
                                            <p:txEl>
                                              <p:pRg st="6" end="6"/>
                                            </p:txEl>
                                          </p:spTgt>
                                        </p:tgtEl>
                                        <p:attrNameLst>
                                          <p:attrName>ppt_w</p:attrName>
                                        </p:attrNameLst>
                                      </p:cBhvr>
                                      <p:tavLst>
                                        <p:tav tm="0">
                                          <p:val>
                                            <p:fltVal val="0"/>
                                          </p:val>
                                        </p:tav>
                                        <p:tav tm="100000">
                                          <p:val>
                                            <p:strVal val="#ppt_w"/>
                                          </p:val>
                                        </p:tav>
                                      </p:tavLst>
                                    </p:anim>
                                    <p:anim calcmode="lin" valueType="num">
                                      <p:cBhvr>
                                        <p:cTn id="42" dur="500" fill="hold"/>
                                        <p:tgtEl>
                                          <p:spTgt spid="3">
                                            <p:txEl>
                                              <p:pRg st="6" end="6"/>
                                            </p:txEl>
                                          </p:spTgt>
                                        </p:tgtEl>
                                        <p:attrNameLst>
                                          <p:attrName>ppt_h</p:attrName>
                                        </p:attrNameLst>
                                      </p:cBhvr>
                                      <p:tavLst>
                                        <p:tav tm="0">
                                          <p:val>
                                            <p:fltVal val="0"/>
                                          </p:val>
                                        </p:tav>
                                        <p:tav tm="100000">
                                          <p:val>
                                            <p:strVal val="#ppt_h"/>
                                          </p:val>
                                        </p:tav>
                                      </p:tavLst>
                                    </p:anim>
                                    <p:animEffect transition="in" filter="fade">
                                      <p:cBhvr>
                                        <p:cTn id="43" dur="500"/>
                                        <p:tgtEl>
                                          <p:spTgt spid="3">
                                            <p:txEl>
                                              <p:pRg st="6" end="6"/>
                                            </p:txEl>
                                          </p:spTgt>
                                        </p:tgtEl>
                                      </p:cBhvr>
                                    </p:animEffect>
                                  </p:childTnLst>
                                </p:cTn>
                              </p:par>
                              <p:par>
                                <p:cTn id="44" presetID="53" presetClass="entr" presetSubtype="0" fill="hold" grpId="0" nodeType="withEffect">
                                  <p:stCondLst>
                                    <p:cond delay="0"/>
                                  </p:stCondLst>
                                  <p:childTnLst>
                                    <p:set>
                                      <p:cBhvr>
                                        <p:cTn id="45" dur="1" fill="hold">
                                          <p:stCondLst>
                                            <p:cond delay="0"/>
                                          </p:stCondLst>
                                        </p:cTn>
                                        <p:tgtEl>
                                          <p:spTgt spid="3">
                                            <p:txEl>
                                              <p:pRg st="7" end="7"/>
                                            </p:txEl>
                                          </p:spTgt>
                                        </p:tgtEl>
                                        <p:attrNameLst>
                                          <p:attrName>style.visibility</p:attrName>
                                        </p:attrNameLst>
                                      </p:cBhvr>
                                      <p:to>
                                        <p:strVal val="visible"/>
                                      </p:to>
                                    </p:set>
                                    <p:anim calcmode="lin" valueType="num">
                                      <p:cBhvr>
                                        <p:cTn id="46" dur="500" fill="hold"/>
                                        <p:tgtEl>
                                          <p:spTgt spid="3">
                                            <p:txEl>
                                              <p:pRg st="7" end="7"/>
                                            </p:txEl>
                                          </p:spTgt>
                                        </p:tgtEl>
                                        <p:attrNameLst>
                                          <p:attrName>ppt_w</p:attrName>
                                        </p:attrNameLst>
                                      </p:cBhvr>
                                      <p:tavLst>
                                        <p:tav tm="0">
                                          <p:val>
                                            <p:fltVal val="0"/>
                                          </p:val>
                                        </p:tav>
                                        <p:tav tm="100000">
                                          <p:val>
                                            <p:strVal val="#ppt_w"/>
                                          </p:val>
                                        </p:tav>
                                      </p:tavLst>
                                    </p:anim>
                                    <p:anim calcmode="lin" valueType="num">
                                      <p:cBhvr>
                                        <p:cTn id="47" dur="500" fill="hold"/>
                                        <p:tgtEl>
                                          <p:spTgt spid="3">
                                            <p:txEl>
                                              <p:pRg st="7" end="7"/>
                                            </p:txEl>
                                          </p:spTgt>
                                        </p:tgtEl>
                                        <p:attrNameLst>
                                          <p:attrName>ppt_h</p:attrName>
                                        </p:attrNameLst>
                                      </p:cBhvr>
                                      <p:tavLst>
                                        <p:tav tm="0">
                                          <p:val>
                                            <p:fltVal val="0"/>
                                          </p:val>
                                        </p:tav>
                                        <p:tav tm="100000">
                                          <p:val>
                                            <p:strVal val="#ppt_h"/>
                                          </p:val>
                                        </p:tav>
                                      </p:tavLst>
                                    </p:anim>
                                    <p:animEffect transition="in" filter="fade">
                                      <p:cBhvr>
                                        <p:cTn id="48" dur="500"/>
                                        <p:tgtEl>
                                          <p:spTgt spid="3">
                                            <p:txEl>
                                              <p:pRg st="7" end="7"/>
                                            </p:txEl>
                                          </p:spTgt>
                                        </p:tgtEl>
                                      </p:cBhvr>
                                    </p:animEffect>
                                  </p:childTnLst>
                                </p:cTn>
                              </p:par>
                              <p:par>
                                <p:cTn id="49" presetID="53" presetClass="entr" presetSubtype="0" fill="hold" grpId="0" nodeType="withEffect">
                                  <p:stCondLst>
                                    <p:cond delay="0"/>
                                  </p:stCondLst>
                                  <p:childTnLst>
                                    <p:set>
                                      <p:cBhvr>
                                        <p:cTn id="50" dur="1" fill="hold">
                                          <p:stCondLst>
                                            <p:cond delay="0"/>
                                          </p:stCondLst>
                                        </p:cTn>
                                        <p:tgtEl>
                                          <p:spTgt spid="3">
                                            <p:txEl>
                                              <p:pRg st="8" end="8"/>
                                            </p:txEl>
                                          </p:spTgt>
                                        </p:tgtEl>
                                        <p:attrNameLst>
                                          <p:attrName>style.visibility</p:attrName>
                                        </p:attrNameLst>
                                      </p:cBhvr>
                                      <p:to>
                                        <p:strVal val="visible"/>
                                      </p:to>
                                    </p:set>
                                    <p:anim calcmode="lin" valueType="num">
                                      <p:cBhvr>
                                        <p:cTn id="51" dur="500" fill="hold"/>
                                        <p:tgtEl>
                                          <p:spTgt spid="3">
                                            <p:txEl>
                                              <p:pRg st="8" end="8"/>
                                            </p:txEl>
                                          </p:spTgt>
                                        </p:tgtEl>
                                        <p:attrNameLst>
                                          <p:attrName>ppt_w</p:attrName>
                                        </p:attrNameLst>
                                      </p:cBhvr>
                                      <p:tavLst>
                                        <p:tav tm="0">
                                          <p:val>
                                            <p:fltVal val="0"/>
                                          </p:val>
                                        </p:tav>
                                        <p:tav tm="100000">
                                          <p:val>
                                            <p:strVal val="#ppt_w"/>
                                          </p:val>
                                        </p:tav>
                                      </p:tavLst>
                                    </p:anim>
                                    <p:anim calcmode="lin" valueType="num">
                                      <p:cBhvr>
                                        <p:cTn id="52" dur="500" fill="hold"/>
                                        <p:tgtEl>
                                          <p:spTgt spid="3">
                                            <p:txEl>
                                              <p:pRg st="8" end="8"/>
                                            </p:txEl>
                                          </p:spTgt>
                                        </p:tgtEl>
                                        <p:attrNameLst>
                                          <p:attrName>ppt_h</p:attrName>
                                        </p:attrNameLst>
                                      </p:cBhvr>
                                      <p:tavLst>
                                        <p:tav tm="0">
                                          <p:val>
                                            <p:fltVal val="0"/>
                                          </p:val>
                                        </p:tav>
                                        <p:tav tm="100000">
                                          <p:val>
                                            <p:strVal val="#ppt_h"/>
                                          </p:val>
                                        </p:tav>
                                      </p:tavLst>
                                    </p:anim>
                                    <p:animEffect transition="in" filter="fade">
                                      <p:cBhvr>
                                        <p:cTn id="53" dur="500"/>
                                        <p:tgtEl>
                                          <p:spTgt spid="3">
                                            <p:txEl>
                                              <p:pRg st="8" end="8"/>
                                            </p:txEl>
                                          </p:spTgt>
                                        </p:tgtEl>
                                      </p:cBhvr>
                                    </p:animEffect>
                                  </p:childTnLst>
                                </p:cTn>
                              </p:par>
                            </p:childTnLst>
                          </p:cTn>
                        </p:par>
                      </p:childTnLst>
                    </p:cTn>
                  </p:par>
                  <p:par>
                    <p:cTn id="54" fill="hold">
                      <p:stCondLst>
                        <p:cond delay="indefinite"/>
                      </p:stCondLst>
                      <p:childTnLst>
                        <p:par>
                          <p:cTn id="55" fill="hold">
                            <p:stCondLst>
                              <p:cond delay="0"/>
                            </p:stCondLst>
                            <p:childTnLst>
                              <p:par>
                                <p:cTn id="56" presetID="53" presetClass="entr" presetSubtype="0" fill="hold" grpId="0" nodeType="clickEffect">
                                  <p:stCondLst>
                                    <p:cond delay="0"/>
                                  </p:stCondLst>
                                  <p:childTnLst>
                                    <p:set>
                                      <p:cBhvr>
                                        <p:cTn id="57" dur="1" fill="hold">
                                          <p:stCondLst>
                                            <p:cond delay="0"/>
                                          </p:stCondLst>
                                        </p:cTn>
                                        <p:tgtEl>
                                          <p:spTgt spid="4">
                                            <p:txEl>
                                              <p:pRg st="0" end="0"/>
                                            </p:txEl>
                                          </p:spTgt>
                                        </p:tgtEl>
                                        <p:attrNameLst>
                                          <p:attrName>style.visibility</p:attrName>
                                        </p:attrNameLst>
                                      </p:cBhvr>
                                      <p:to>
                                        <p:strVal val="visible"/>
                                      </p:to>
                                    </p:set>
                                    <p:anim calcmode="lin" valueType="num">
                                      <p:cBhvr>
                                        <p:cTn id="58" dur="500" fill="hold"/>
                                        <p:tgtEl>
                                          <p:spTgt spid="4">
                                            <p:txEl>
                                              <p:pRg st="0" end="0"/>
                                            </p:txEl>
                                          </p:spTgt>
                                        </p:tgtEl>
                                        <p:attrNameLst>
                                          <p:attrName>ppt_w</p:attrName>
                                        </p:attrNameLst>
                                      </p:cBhvr>
                                      <p:tavLst>
                                        <p:tav tm="0">
                                          <p:val>
                                            <p:fltVal val="0"/>
                                          </p:val>
                                        </p:tav>
                                        <p:tav tm="100000">
                                          <p:val>
                                            <p:strVal val="#ppt_w"/>
                                          </p:val>
                                        </p:tav>
                                      </p:tavLst>
                                    </p:anim>
                                    <p:anim calcmode="lin" valueType="num">
                                      <p:cBhvr>
                                        <p:cTn id="59" dur="500" fill="hold"/>
                                        <p:tgtEl>
                                          <p:spTgt spid="4">
                                            <p:txEl>
                                              <p:pRg st="0" end="0"/>
                                            </p:txEl>
                                          </p:spTgt>
                                        </p:tgtEl>
                                        <p:attrNameLst>
                                          <p:attrName>ppt_h</p:attrName>
                                        </p:attrNameLst>
                                      </p:cBhvr>
                                      <p:tavLst>
                                        <p:tav tm="0">
                                          <p:val>
                                            <p:fltVal val="0"/>
                                          </p:val>
                                        </p:tav>
                                        <p:tav tm="100000">
                                          <p:val>
                                            <p:strVal val="#ppt_h"/>
                                          </p:val>
                                        </p:tav>
                                      </p:tavLst>
                                    </p:anim>
                                    <p:animEffect transition="in" filter="fade">
                                      <p:cBhvr>
                                        <p:cTn id="60" dur="500"/>
                                        <p:tgtEl>
                                          <p:spTgt spid="4">
                                            <p:txEl>
                                              <p:pRg st="0" end="0"/>
                                            </p:txEl>
                                          </p:spTgt>
                                        </p:tgtEl>
                                      </p:cBhvr>
                                    </p:animEffect>
                                  </p:childTnLst>
                                </p:cTn>
                              </p:par>
                              <p:par>
                                <p:cTn id="61" presetID="53" presetClass="entr" presetSubtype="0" fill="hold" grpId="0" nodeType="withEffect">
                                  <p:stCondLst>
                                    <p:cond delay="0"/>
                                  </p:stCondLst>
                                  <p:childTnLst>
                                    <p:set>
                                      <p:cBhvr>
                                        <p:cTn id="62" dur="1" fill="hold">
                                          <p:stCondLst>
                                            <p:cond delay="0"/>
                                          </p:stCondLst>
                                        </p:cTn>
                                        <p:tgtEl>
                                          <p:spTgt spid="4">
                                            <p:txEl>
                                              <p:pRg st="1" end="1"/>
                                            </p:txEl>
                                          </p:spTgt>
                                        </p:tgtEl>
                                        <p:attrNameLst>
                                          <p:attrName>style.visibility</p:attrName>
                                        </p:attrNameLst>
                                      </p:cBhvr>
                                      <p:to>
                                        <p:strVal val="visible"/>
                                      </p:to>
                                    </p:set>
                                    <p:anim calcmode="lin" valueType="num">
                                      <p:cBhvr>
                                        <p:cTn id="63" dur="500" fill="hold"/>
                                        <p:tgtEl>
                                          <p:spTgt spid="4">
                                            <p:txEl>
                                              <p:pRg st="1" end="1"/>
                                            </p:txEl>
                                          </p:spTgt>
                                        </p:tgtEl>
                                        <p:attrNameLst>
                                          <p:attrName>ppt_w</p:attrName>
                                        </p:attrNameLst>
                                      </p:cBhvr>
                                      <p:tavLst>
                                        <p:tav tm="0">
                                          <p:val>
                                            <p:fltVal val="0"/>
                                          </p:val>
                                        </p:tav>
                                        <p:tav tm="100000">
                                          <p:val>
                                            <p:strVal val="#ppt_w"/>
                                          </p:val>
                                        </p:tav>
                                      </p:tavLst>
                                    </p:anim>
                                    <p:anim calcmode="lin" valueType="num">
                                      <p:cBhvr>
                                        <p:cTn id="64" dur="500" fill="hold"/>
                                        <p:tgtEl>
                                          <p:spTgt spid="4">
                                            <p:txEl>
                                              <p:pRg st="1" end="1"/>
                                            </p:txEl>
                                          </p:spTgt>
                                        </p:tgtEl>
                                        <p:attrNameLst>
                                          <p:attrName>ppt_h</p:attrName>
                                        </p:attrNameLst>
                                      </p:cBhvr>
                                      <p:tavLst>
                                        <p:tav tm="0">
                                          <p:val>
                                            <p:fltVal val="0"/>
                                          </p:val>
                                        </p:tav>
                                        <p:tav tm="100000">
                                          <p:val>
                                            <p:strVal val="#ppt_h"/>
                                          </p:val>
                                        </p:tav>
                                      </p:tavLst>
                                    </p:anim>
                                    <p:animEffect transition="in" filter="fade">
                                      <p:cBhvr>
                                        <p:cTn id="65" dur="500"/>
                                        <p:tgtEl>
                                          <p:spTgt spid="4">
                                            <p:txEl>
                                              <p:pRg st="1" end="1"/>
                                            </p:txEl>
                                          </p:spTgt>
                                        </p:tgtEl>
                                      </p:cBhvr>
                                    </p:animEffect>
                                  </p:childTnLst>
                                </p:cTn>
                              </p:par>
                              <p:par>
                                <p:cTn id="66" presetID="53" presetClass="entr" presetSubtype="0" fill="hold" grpId="0" nodeType="withEffect">
                                  <p:stCondLst>
                                    <p:cond delay="0"/>
                                  </p:stCondLst>
                                  <p:childTnLst>
                                    <p:set>
                                      <p:cBhvr>
                                        <p:cTn id="67" dur="1" fill="hold">
                                          <p:stCondLst>
                                            <p:cond delay="0"/>
                                          </p:stCondLst>
                                        </p:cTn>
                                        <p:tgtEl>
                                          <p:spTgt spid="4">
                                            <p:txEl>
                                              <p:pRg st="2" end="2"/>
                                            </p:txEl>
                                          </p:spTgt>
                                        </p:tgtEl>
                                        <p:attrNameLst>
                                          <p:attrName>style.visibility</p:attrName>
                                        </p:attrNameLst>
                                      </p:cBhvr>
                                      <p:to>
                                        <p:strVal val="visible"/>
                                      </p:to>
                                    </p:set>
                                    <p:anim calcmode="lin" valueType="num">
                                      <p:cBhvr>
                                        <p:cTn id="68" dur="500" fill="hold"/>
                                        <p:tgtEl>
                                          <p:spTgt spid="4">
                                            <p:txEl>
                                              <p:pRg st="2" end="2"/>
                                            </p:txEl>
                                          </p:spTgt>
                                        </p:tgtEl>
                                        <p:attrNameLst>
                                          <p:attrName>ppt_w</p:attrName>
                                        </p:attrNameLst>
                                      </p:cBhvr>
                                      <p:tavLst>
                                        <p:tav tm="0">
                                          <p:val>
                                            <p:fltVal val="0"/>
                                          </p:val>
                                        </p:tav>
                                        <p:tav tm="100000">
                                          <p:val>
                                            <p:strVal val="#ppt_w"/>
                                          </p:val>
                                        </p:tav>
                                      </p:tavLst>
                                    </p:anim>
                                    <p:anim calcmode="lin" valueType="num">
                                      <p:cBhvr>
                                        <p:cTn id="69" dur="500" fill="hold"/>
                                        <p:tgtEl>
                                          <p:spTgt spid="4">
                                            <p:txEl>
                                              <p:pRg st="2" end="2"/>
                                            </p:txEl>
                                          </p:spTgt>
                                        </p:tgtEl>
                                        <p:attrNameLst>
                                          <p:attrName>ppt_h</p:attrName>
                                        </p:attrNameLst>
                                      </p:cBhvr>
                                      <p:tavLst>
                                        <p:tav tm="0">
                                          <p:val>
                                            <p:fltVal val="0"/>
                                          </p:val>
                                        </p:tav>
                                        <p:tav tm="100000">
                                          <p:val>
                                            <p:strVal val="#ppt_h"/>
                                          </p:val>
                                        </p:tav>
                                      </p:tavLst>
                                    </p:anim>
                                    <p:animEffect transition="in" filter="fade">
                                      <p:cBhvr>
                                        <p:cTn id="70" dur="500"/>
                                        <p:tgtEl>
                                          <p:spTgt spid="4">
                                            <p:txEl>
                                              <p:pRg st="2" end="2"/>
                                            </p:txEl>
                                          </p:spTgt>
                                        </p:tgtEl>
                                      </p:cBhvr>
                                    </p:animEffect>
                                  </p:childTnLst>
                                </p:cTn>
                              </p:par>
                            </p:childTnLst>
                          </p:cTn>
                        </p:par>
                      </p:childTnLst>
                    </p:cTn>
                  </p:par>
                  <p:par>
                    <p:cTn id="71" fill="hold">
                      <p:stCondLst>
                        <p:cond delay="indefinite"/>
                      </p:stCondLst>
                      <p:childTnLst>
                        <p:par>
                          <p:cTn id="72" fill="hold">
                            <p:stCondLst>
                              <p:cond delay="0"/>
                            </p:stCondLst>
                            <p:childTnLst>
                              <p:par>
                                <p:cTn id="73" presetID="53" presetClass="entr" presetSubtype="0" fill="hold" grpId="0" nodeType="clickEffect">
                                  <p:stCondLst>
                                    <p:cond delay="0"/>
                                  </p:stCondLst>
                                  <p:childTnLst>
                                    <p:set>
                                      <p:cBhvr>
                                        <p:cTn id="74" dur="1" fill="hold">
                                          <p:stCondLst>
                                            <p:cond delay="0"/>
                                          </p:stCondLst>
                                        </p:cTn>
                                        <p:tgtEl>
                                          <p:spTgt spid="4">
                                            <p:txEl>
                                              <p:pRg st="3" end="3"/>
                                            </p:txEl>
                                          </p:spTgt>
                                        </p:tgtEl>
                                        <p:attrNameLst>
                                          <p:attrName>style.visibility</p:attrName>
                                        </p:attrNameLst>
                                      </p:cBhvr>
                                      <p:to>
                                        <p:strVal val="visible"/>
                                      </p:to>
                                    </p:set>
                                    <p:anim calcmode="lin" valueType="num">
                                      <p:cBhvr>
                                        <p:cTn id="75" dur="500" fill="hold"/>
                                        <p:tgtEl>
                                          <p:spTgt spid="4">
                                            <p:txEl>
                                              <p:pRg st="3" end="3"/>
                                            </p:txEl>
                                          </p:spTgt>
                                        </p:tgtEl>
                                        <p:attrNameLst>
                                          <p:attrName>ppt_w</p:attrName>
                                        </p:attrNameLst>
                                      </p:cBhvr>
                                      <p:tavLst>
                                        <p:tav tm="0">
                                          <p:val>
                                            <p:fltVal val="0"/>
                                          </p:val>
                                        </p:tav>
                                        <p:tav tm="100000">
                                          <p:val>
                                            <p:strVal val="#ppt_w"/>
                                          </p:val>
                                        </p:tav>
                                      </p:tavLst>
                                    </p:anim>
                                    <p:anim calcmode="lin" valueType="num">
                                      <p:cBhvr>
                                        <p:cTn id="76" dur="500" fill="hold"/>
                                        <p:tgtEl>
                                          <p:spTgt spid="4">
                                            <p:txEl>
                                              <p:pRg st="3" end="3"/>
                                            </p:txEl>
                                          </p:spTgt>
                                        </p:tgtEl>
                                        <p:attrNameLst>
                                          <p:attrName>ppt_h</p:attrName>
                                        </p:attrNameLst>
                                      </p:cBhvr>
                                      <p:tavLst>
                                        <p:tav tm="0">
                                          <p:val>
                                            <p:fltVal val="0"/>
                                          </p:val>
                                        </p:tav>
                                        <p:tav tm="100000">
                                          <p:val>
                                            <p:strVal val="#ppt_h"/>
                                          </p:val>
                                        </p:tav>
                                      </p:tavLst>
                                    </p:anim>
                                    <p:animEffect transition="in" filter="fade">
                                      <p:cBhvr>
                                        <p:cTn id="77" dur="500"/>
                                        <p:tgtEl>
                                          <p:spTgt spid="4">
                                            <p:txEl>
                                              <p:pRg st="3" end="3"/>
                                            </p:txEl>
                                          </p:spTgt>
                                        </p:tgtEl>
                                      </p:cBhvr>
                                    </p:animEffect>
                                  </p:childTnLst>
                                </p:cTn>
                              </p:par>
                              <p:par>
                                <p:cTn id="78" presetID="53" presetClass="entr" presetSubtype="0" fill="hold" grpId="0" nodeType="withEffect">
                                  <p:stCondLst>
                                    <p:cond delay="0"/>
                                  </p:stCondLst>
                                  <p:childTnLst>
                                    <p:set>
                                      <p:cBhvr>
                                        <p:cTn id="79" dur="1" fill="hold">
                                          <p:stCondLst>
                                            <p:cond delay="0"/>
                                          </p:stCondLst>
                                        </p:cTn>
                                        <p:tgtEl>
                                          <p:spTgt spid="4">
                                            <p:txEl>
                                              <p:pRg st="4" end="4"/>
                                            </p:txEl>
                                          </p:spTgt>
                                        </p:tgtEl>
                                        <p:attrNameLst>
                                          <p:attrName>style.visibility</p:attrName>
                                        </p:attrNameLst>
                                      </p:cBhvr>
                                      <p:to>
                                        <p:strVal val="visible"/>
                                      </p:to>
                                    </p:set>
                                    <p:anim calcmode="lin" valueType="num">
                                      <p:cBhvr>
                                        <p:cTn id="80" dur="500" fill="hold"/>
                                        <p:tgtEl>
                                          <p:spTgt spid="4">
                                            <p:txEl>
                                              <p:pRg st="4" end="4"/>
                                            </p:txEl>
                                          </p:spTgt>
                                        </p:tgtEl>
                                        <p:attrNameLst>
                                          <p:attrName>ppt_w</p:attrName>
                                        </p:attrNameLst>
                                      </p:cBhvr>
                                      <p:tavLst>
                                        <p:tav tm="0">
                                          <p:val>
                                            <p:fltVal val="0"/>
                                          </p:val>
                                        </p:tav>
                                        <p:tav tm="100000">
                                          <p:val>
                                            <p:strVal val="#ppt_w"/>
                                          </p:val>
                                        </p:tav>
                                      </p:tavLst>
                                    </p:anim>
                                    <p:anim calcmode="lin" valueType="num">
                                      <p:cBhvr>
                                        <p:cTn id="81" dur="500" fill="hold"/>
                                        <p:tgtEl>
                                          <p:spTgt spid="4">
                                            <p:txEl>
                                              <p:pRg st="4" end="4"/>
                                            </p:txEl>
                                          </p:spTgt>
                                        </p:tgtEl>
                                        <p:attrNameLst>
                                          <p:attrName>ppt_h</p:attrName>
                                        </p:attrNameLst>
                                      </p:cBhvr>
                                      <p:tavLst>
                                        <p:tav tm="0">
                                          <p:val>
                                            <p:fltVal val="0"/>
                                          </p:val>
                                        </p:tav>
                                        <p:tav tm="100000">
                                          <p:val>
                                            <p:strVal val="#ppt_h"/>
                                          </p:val>
                                        </p:tav>
                                      </p:tavLst>
                                    </p:anim>
                                    <p:animEffect transition="in" filter="fade">
                                      <p:cBhvr>
                                        <p:cTn id="82" dur="500"/>
                                        <p:tgtEl>
                                          <p:spTgt spid="4">
                                            <p:txEl>
                                              <p:pRg st="4" end="4"/>
                                            </p:txEl>
                                          </p:spTgt>
                                        </p:tgtEl>
                                      </p:cBhvr>
                                    </p:animEffect>
                                  </p:childTnLst>
                                </p:cTn>
                              </p:par>
                              <p:par>
                                <p:cTn id="83" presetID="53" presetClass="entr" presetSubtype="0" fill="hold" grpId="0" nodeType="withEffect">
                                  <p:stCondLst>
                                    <p:cond delay="0"/>
                                  </p:stCondLst>
                                  <p:childTnLst>
                                    <p:set>
                                      <p:cBhvr>
                                        <p:cTn id="84" dur="1" fill="hold">
                                          <p:stCondLst>
                                            <p:cond delay="0"/>
                                          </p:stCondLst>
                                        </p:cTn>
                                        <p:tgtEl>
                                          <p:spTgt spid="4">
                                            <p:txEl>
                                              <p:pRg st="5" end="5"/>
                                            </p:txEl>
                                          </p:spTgt>
                                        </p:tgtEl>
                                        <p:attrNameLst>
                                          <p:attrName>style.visibility</p:attrName>
                                        </p:attrNameLst>
                                      </p:cBhvr>
                                      <p:to>
                                        <p:strVal val="visible"/>
                                      </p:to>
                                    </p:set>
                                    <p:anim calcmode="lin" valueType="num">
                                      <p:cBhvr>
                                        <p:cTn id="85" dur="500" fill="hold"/>
                                        <p:tgtEl>
                                          <p:spTgt spid="4">
                                            <p:txEl>
                                              <p:pRg st="5" end="5"/>
                                            </p:txEl>
                                          </p:spTgt>
                                        </p:tgtEl>
                                        <p:attrNameLst>
                                          <p:attrName>ppt_w</p:attrName>
                                        </p:attrNameLst>
                                      </p:cBhvr>
                                      <p:tavLst>
                                        <p:tav tm="0">
                                          <p:val>
                                            <p:fltVal val="0"/>
                                          </p:val>
                                        </p:tav>
                                        <p:tav tm="100000">
                                          <p:val>
                                            <p:strVal val="#ppt_w"/>
                                          </p:val>
                                        </p:tav>
                                      </p:tavLst>
                                    </p:anim>
                                    <p:anim calcmode="lin" valueType="num">
                                      <p:cBhvr>
                                        <p:cTn id="86" dur="500" fill="hold"/>
                                        <p:tgtEl>
                                          <p:spTgt spid="4">
                                            <p:txEl>
                                              <p:pRg st="5" end="5"/>
                                            </p:txEl>
                                          </p:spTgt>
                                        </p:tgtEl>
                                        <p:attrNameLst>
                                          <p:attrName>ppt_h</p:attrName>
                                        </p:attrNameLst>
                                      </p:cBhvr>
                                      <p:tavLst>
                                        <p:tav tm="0">
                                          <p:val>
                                            <p:fltVal val="0"/>
                                          </p:val>
                                        </p:tav>
                                        <p:tav tm="100000">
                                          <p:val>
                                            <p:strVal val="#ppt_h"/>
                                          </p:val>
                                        </p:tav>
                                      </p:tavLst>
                                    </p:anim>
                                    <p:animEffect transition="in" filter="fade">
                                      <p:cBhvr>
                                        <p:cTn id="87" dur="500"/>
                                        <p:tgtEl>
                                          <p:spTgt spid="4">
                                            <p:txEl>
                                              <p:pRg st="5" end="5"/>
                                            </p:txEl>
                                          </p:spTgt>
                                        </p:tgtEl>
                                      </p:cBhvr>
                                    </p:animEffect>
                                  </p:childTnLst>
                                </p:cTn>
                              </p:par>
                            </p:childTnLst>
                          </p:cTn>
                        </p:par>
                      </p:childTnLst>
                    </p:cTn>
                  </p:par>
                  <p:par>
                    <p:cTn id="88" fill="hold">
                      <p:stCondLst>
                        <p:cond delay="indefinite"/>
                      </p:stCondLst>
                      <p:childTnLst>
                        <p:par>
                          <p:cTn id="89" fill="hold">
                            <p:stCondLst>
                              <p:cond delay="0"/>
                            </p:stCondLst>
                            <p:childTnLst>
                              <p:par>
                                <p:cTn id="90" presetID="53" presetClass="entr" presetSubtype="0" fill="hold" grpId="0" nodeType="clickEffect">
                                  <p:stCondLst>
                                    <p:cond delay="0"/>
                                  </p:stCondLst>
                                  <p:childTnLst>
                                    <p:set>
                                      <p:cBhvr>
                                        <p:cTn id="91" dur="1" fill="hold">
                                          <p:stCondLst>
                                            <p:cond delay="0"/>
                                          </p:stCondLst>
                                        </p:cTn>
                                        <p:tgtEl>
                                          <p:spTgt spid="4">
                                            <p:txEl>
                                              <p:pRg st="6" end="6"/>
                                            </p:txEl>
                                          </p:spTgt>
                                        </p:tgtEl>
                                        <p:attrNameLst>
                                          <p:attrName>style.visibility</p:attrName>
                                        </p:attrNameLst>
                                      </p:cBhvr>
                                      <p:to>
                                        <p:strVal val="visible"/>
                                      </p:to>
                                    </p:set>
                                    <p:anim calcmode="lin" valueType="num">
                                      <p:cBhvr>
                                        <p:cTn id="92" dur="500" fill="hold"/>
                                        <p:tgtEl>
                                          <p:spTgt spid="4">
                                            <p:txEl>
                                              <p:pRg st="6" end="6"/>
                                            </p:txEl>
                                          </p:spTgt>
                                        </p:tgtEl>
                                        <p:attrNameLst>
                                          <p:attrName>ppt_w</p:attrName>
                                        </p:attrNameLst>
                                      </p:cBhvr>
                                      <p:tavLst>
                                        <p:tav tm="0">
                                          <p:val>
                                            <p:fltVal val="0"/>
                                          </p:val>
                                        </p:tav>
                                        <p:tav tm="100000">
                                          <p:val>
                                            <p:strVal val="#ppt_w"/>
                                          </p:val>
                                        </p:tav>
                                      </p:tavLst>
                                    </p:anim>
                                    <p:anim calcmode="lin" valueType="num">
                                      <p:cBhvr>
                                        <p:cTn id="93" dur="500" fill="hold"/>
                                        <p:tgtEl>
                                          <p:spTgt spid="4">
                                            <p:txEl>
                                              <p:pRg st="6" end="6"/>
                                            </p:txEl>
                                          </p:spTgt>
                                        </p:tgtEl>
                                        <p:attrNameLst>
                                          <p:attrName>ppt_h</p:attrName>
                                        </p:attrNameLst>
                                      </p:cBhvr>
                                      <p:tavLst>
                                        <p:tav tm="0">
                                          <p:val>
                                            <p:fltVal val="0"/>
                                          </p:val>
                                        </p:tav>
                                        <p:tav tm="100000">
                                          <p:val>
                                            <p:strVal val="#ppt_h"/>
                                          </p:val>
                                        </p:tav>
                                      </p:tavLst>
                                    </p:anim>
                                    <p:animEffect transition="in" filter="fade">
                                      <p:cBhvr>
                                        <p:cTn id="94" dur="500"/>
                                        <p:tgtEl>
                                          <p:spTgt spid="4">
                                            <p:txEl>
                                              <p:pRg st="6" end="6"/>
                                            </p:txEl>
                                          </p:spTgt>
                                        </p:tgtEl>
                                      </p:cBhvr>
                                    </p:animEffect>
                                  </p:childTnLst>
                                </p:cTn>
                              </p:par>
                              <p:par>
                                <p:cTn id="95" presetID="53" presetClass="entr" presetSubtype="0" fill="hold" grpId="0" nodeType="withEffect">
                                  <p:stCondLst>
                                    <p:cond delay="0"/>
                                  </p:stCondLst>
                                  <p:childTnLst>
                                    <p:set>
                                      <p:cBhvr>
                                        <p:cTn id="96" dur="1" fill="hold">
                                          <p:stCondLst>
                                            <p:cond delay="0"/>
                                          </p:stCondLst>
                                        </p:cTn>
                                        <p:tgtEl>
                                          <p:spTgt spid="4">
                                            <p:txEl>
                                              <p:pRg st="7" end="7"/>
                                            </p:txEl>
                                          </p:spTgt>
                                        </p:tgtEl>
                                        <p:attrNameLst>
                                          <p:attrName>style.visibility</p:attrName>
                                        </p:attrNameLst>
                                      </p:cBhvr>
                                      <p:to>
                                        <p:strVal val="visible"/>
                                      </p:to>
                                    </p:set>
                                    <p:anim calcmode="lin" valueType="num">
                                      <p:cBhvr>
                                        <p:cTn id="97" dur="500" fill="hold"/>
                                        <p:tgtEl>
                                          <p:spTgt spid="4">
                                            <p:txEl>
                                              <p:pRg st="7" end="7"/>
                                            </p:txEl>
                                          </p:spTgt>
                                        </p:tgtEl>
                                        <p:attrNameLst>
                                          <p:attrName>ppt_w</p:attrName>
                                        </p:attrNameLst>
                                      </p:cBhvr>
                                      <p:tavLst>
                                        <p:tav tm="0">
                                          <p:val>
                                            <p:fltVal val="0"/>
                                          </p:val>
                                        </p:tav>
                                        <p:tav tm="100000">
                                          <p:val>
                                            <p:strVal val="#ppt_w"/>
                                          </p:val>
                                        </p:tav>
                                      </p:tavLst>
                                    </p:anim>
                                    <p:anim calcmode="lin" valueType="num">
                                      <p:cBhvr>
                                        <p:cTn id="98" dur="500" fill="hold"/>
                                        <p:tgtEl>
                                          <p:spTgt spid="4">
                                            <p:txEl>
                                              <p:pRg st="7" end="7"/>
                                            </p:txEl>
                                          </p:spTgt>
                                        </p:tgtEl>
                                        <p:attrNameLst>
                                          <p:attrName>ppt_h</p:attrName>
                                        </p:attrNameLst>
                                      </p:cBhvr>
                                      <p:tavLst>
                                        <p:tav tm="0">
                                          <p:val>
                                            <p:fltVal val="0"/>
                                          </p:val>
                                        </p:tav>
                                        <p:tav tm="100000">
                                          <p:val>
                                            <p:strVal val="#ppt_h"/>
                                          </p:val>
                                        </p:tav>
                                      </p:tavLst>
                                    </p:anim>
                                    <p:animEffect transition="in" filter="fade">
                                      <p:cBhvr>
                                        <p:cTn id="99" dur="500"/>
                                        <p:tgtEl>
                                          <p:spTgt spid="4">
                                            <p:txEl>
                                              <p:pRg st="7" end="7"/>
                                            </p:txEl>
                                          </p:spTgt>
                                        </p:tgtEl>
                                      </p:cBhvr>
                                    </p:animEffect>
                                  </p:childTnLst>
                                </p:cTn>
                              </p:par>
                              <p:par>
                                <p:cTn id="100" presetID="53" presetClass="entr" presetSubtype="0" fill="hold" grpId="0" nodeType="withEffect">
                                  <p:stCondLst>
                                    <p:cond delay="0"/>
                                  </p:stCondLst>
                                  <p:childTnLst>
                                    <p:set>
                                      <p:cBhvr>
                                        <p:cTn id="101" dur="1" fill="hold">
                                          <p:stCondLst>
                                            <p:cond delay="0"/>
                                          </p:stCondLst>
                                        </p:cTn>
                                        <p:tgtEl>
                                          <p:spTgt spid="4">
                                            <p:txEl>
                                              <p:pRg st="8" end="8"/>
                                            </p:txEl>
                                          </p:spTgt>
                                        </p:tgtEl>
                                        <p:attrNameLst>
                                          <p:attrName>style.visibility</p:attrName>
                                        </p:attrNameLst>
                                      </p:cBhvr>
                                      <p:to>
                                        <p:strVal val="visible"/>
                                      </p:to>
                                    </p:set>
                                    <p:anim calcmode="lin" valueType="num">
                                      <p:cBhvr>
                                        <p:cTn id="102" dur="500" fill="hold"/>
                                        <p:tgtEl>
                                          <p:spTgt spid="4">
                                            <p:txEl>
                                              <p:pRg st="8" end="8"/>
                                            </p:txEl>
                                          </p:spTgt>
                                        </p:tgtEl>
                                        <p:attrNameLst>
                                          <p:attrName>ppt_w</p:attrName>
                                        </p:attrNameLst>
                                      </p:cBhvr>
                                      <p:tavLst>
                                        <p:tav tm="0">
                                          <p:val>
                                            <p:fltVal val="0"/>
                                          </p:val>
                                        </p:tav>
                                        <p:tav tm="100000">
                                          <p:val>
                                            <p:strVal val="#ppt_w"/>
                                          </p:val>
                                        </p:tav>
                                      </p:tavLst>
                                    </p:anim>
                                    <p:anim calcmode="lin" valueType="num">
                                      <p:cBhvr>
                                        <p:cTn id="103" dur="500" fill="hold"/>
                                        <p:tgtEl>
                                          <p:spTgt spid="4">
                                            <p:txEl>
                                              <p:pRg st="8" end="8"/>
                                            </p:txEl>
                                          </p:spTgt>
                                        </p:tgtEl>
                                        <p:attrNameLst>
                                          <p:attrName>ppt_h</p:attrName>
                                        </p:attrNameLst>
                                      </p:cBhvr>
                                      <p:tavLst>
                                        <p:tav tm="0">
                                          <p:val>
                                            <p:fltVal val="0"/>
                                          </p:val>
                                        </p:tav>
                                        <p:tav tm="100000">
                                          <p:val>
                                            <p:strVal val="#ppt_h"/>
                                          </p:val>
                                        </p:tav>
                                      </p:tavLst>
                                    </p:anim>
                                    <p:animEffect transition="in" filter="fade">
                                      <p:cBhvr>
                                        <p:cTn id="104" dur="500"/>
                                        <p:tgtEl>
                                          <p:spTgt spid="4">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Lessons/Projects</a:t>
            </a:r>
            <a:endParaRPr lang="en-US" dirty="0"/>
          </a:p>
        </p:txBody>
      </p:sp>
      <p:sp>
        <p:nvSpPr>
          <p:cNvPr id="3" name="Content Placeholder 2"/>
          <p:cNvSpPr>
            <a:spLocks noGrp="1"/>
          </p:cNvSpPr>
          <p:nvPr>
            <p:ph sz="quarter" idx="1"/>
          </p:nvPr>
        </p:nvSpPr>
        <p:spPr/>
        <p:txBody>
          <a:bodyPr/>
          <a:lstStyle/>
          <a:p>
            <a:r>
              <a:rPr lang="en-US" dirty="0" smtClean="0">
                <a:hlinkClick r:id="rId2" action="ppaction://hlinkpres?slideindex=1&amp;slidetitle="/>
              </a:rPr>
              <a:t>Introduction</a:t>
            </a:r>
            <a:endParaRPr lang="en-US" dirty="0" smtClean="0"/>
          </a:p>
          <a:p>
            <a:r>
              <a:rPr lang="en-US" dirty="0" smtClean="0"/>
              <a:t>Citizenship: 6-8</a:t>
            </a:r>
          </a:p>
          <a:p>
            <a:r>
              <a:rPr lang="en-US" dirty="0" smtClean="0">
                <a:hlinkClick r:id="rId3" action="ppaction://hlinkfile"/>
              </a:rPr>
              <a:t>Explorers</a:t>
            </a:r>
            <a:r>
              <a:rPr lang="en-US" dirty="0" smtClean="0"/>
              <a:t>: 7</a:t>
            </a:r>
          </a:p>
          <a:p>
            <a:r>
              <a:rPr lang="en-US" dirty="0" smtClean="0"/>
              <a:t>Immigration - Digital Storytelling: 8</a:t>
            </a:r>
          </a:p>
          <a:p>
            <a:endParaRPr lang="en-US"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Civic">
  <a:themeElements>
    <a:clrScheme name="Civic">
      <a:dk1>
        <a:sysClr val="windowText" lastClr="000000"/>
      </a:dk1>
      <a:lt1>
        <a:sysClr val="window" lastClr="FFFFFF"/>
      </a:lt1>
      <a:dk2>
        <a:srgbClr val="646B86"/>
      </a:dk2>
      <a:lt2>
        <a:srgbClr val="C5D1D7"/>
      </a:lt2>
      <a:accent1>
        <a:srgbClr val="D16349"/>
      </a:accent1>
      <a:accent2>
        <a:srgbClr val="CCB400"/>
      </a:accent2>
      <a:accent3>
        <a:srgbClr val="8CADAE"/>
      </a:accent3>
      <a:accent4>
        <a:srgbClr val="8C7B70"/>
      </a:accent4>
      <a:accent5>
        <a:srgbClr val="8FB08C"/>
      </a:accent5>
      <a:accent6>
        <a:srgbClr val="D19049"/>
      </a:accent6>
      <a:hlink>
        <a:srgbClr val="00A3D6"/>
      </a:hlink>
      <a:folHlink>
        <a:srgbClr val="694F07"/>
      </a:folHlink>
    </a:clrScheme>
    <a:fontScheme name="Civic">
      <a:majorFont>
        <a:latin typeface="Georgia"/>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Georgia"/>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Civic">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blipFill>
          <a:blip xmlns:r="http://schemas.openxmlformats.org/officeDocument/2006/relationships" r:embed="rId1">
            <a:duotone>
              <a:schemeClr val="phClr">
                <a:shade val="70000"/>
                <a:satMod val="115000"/>
              </a:schemeClr>
              <a:schemeClr val="phClr">
                <a:tint val="85000"/>
              </a:schemeClr>
            </a:duotone>
          </a:blip>
          <a:tile tx="0" ty="0" sx="85000" sy="85000" flip="none" algn="tl"/>
        </a:blipFill>
        <a:blipFill>
          <a:blip xmlns:r="http://schemas.openxmlformats.org/officeDocument/2006/relationships" r:embed="rId2">
            <a:duotone>
              <a:schemeClr val="phClr">
                <a:shade val="65000"/>
                <a:satMod val="115000"/>
              </a:schemeClr>
              <a:schemeClr val="phClr">
                <a:tint val="85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572</TotalTime>
  <Words>524</Words>
  <Application>Microsoft Office PowerPoint</Application>
  <PresentationFormat>On-screen Show (4:3)</PresentationFormat>
  <Paragraphs>92</Paragraphs>
  <Slides>12</Slides>
  <Notes>0</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Civic</vt:lpstr>
      <vt:lpstr>Teaching the Big 6 Promoting Student Information Literacy</vt:lpstr>
      <vt:lpstr>Things to Think About</vt:lpstr>
      <vt:lpstr>Let’s Compare</vt:lpstr>
      <vt:lpstr>Data Smog</vt:lpstr>
      <vt:lpstr>What is Information Literacy?</vt:lpstr>
      <vt:lpstr>Why Teach Information Literacy?</vt:lpstr>
      <vt:lpstr>How Do You Teach Information Literacy?</vt:lpstr>
      <vt:lpstr> The Big 6</vt:lpstr>
      <vt:lpstr>Lessons/Projects</vt:lpstr>
      <vt:lpstr>How Can You Get Started?</vt:lpstr>
      <vt:lpstr>Resources</vt:lpstr>
      <vt:lpstr>Thank You</vt:lpstr>
    </vt:vector>
  </TitlesOfParts>
  <Company>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Teaching the Big 6 Promoting Student Information Literacy</dc:title>
  <dc:creator> </dc:creator>
  <cp:lastModifiedBy> </cp:lastModifiedBy>
  <cp:revision>74</cp:revision>
  <dcterms:created xsi:type="dcterms:W3CDTF">2009-01-12T20:23:04Z</dcterms:created>
  <dcterms:modified xsi:type="dcterms:W3CDTF">2009-01-17T03:26:54Z</dcterms:modified>
</cp:coreProperties>
</file>